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8" r:id="rId2"/>
    <p:sldMasterId id="2147483712" r:id="rId3"/>
  </p:sldMasterIdLst>
  <p:notesMasterIdLst>
    <p:notesMasterId r:id="rId9"/>
  </p:notesMasterIdLst>
  <p:sldIdLst>
    <p:sldId id="271" r:id="rId4"/>
    <p:sldId id="258" r:id="rId5"/>
    <p:sldId id="259" r:id="rId6"/>
    <p:sldId id="256" r:id="rId7"/>
    <p:sldId id="260" r:id="rId8"/>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766C29-4899-90CE-F4F4-1ED0FCE20BE4}" name="Melissa Morales (GMMB)" initials="" userId="S::Melissa.Morales@gmmb.com::52247f1e-da62-4a9a-8a1f-5b990b7af448" providerId="AD"/>
  <p188:author id="{75D383D4-EF6B-28EE-8CD8-BE534EE37D52}" name="Gabriela Gomez (GMMB)" initials="GG" userId="S::gabriela.gomez@gmmb.com::bcedb35c-25d5-432c-8652-157a7700fb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0295B"/>
    <a:srgbClr val="0F5151"/>
    <a:srgbClr val="3A3A3A"/>
    <a:srgbClr val="18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7CF3A-3D4C-4272-B71A-2258C786CC6D}" v="3" dt="2024-10-29T18:05:17.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13"/>
    <p:restoredTop sz="88499" autoAdjust="0"/>
  </p:normalViewPr>
  <p:slideViewPr>
    <p:cSldViewPr snapToGrid="0">
      <p:cViewPr varScale="1">
        <p:scale>
          <a:sx n="67" d="100"/>
          <a:sy n="67" d="100"/>
        </p:scale>
        <p:origin x="29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Gomez (GMMB)" userId="bcedb35c-25d5-432c-8652-157a7700fb9a" providerId="ADAL" clId="{0F17CF3A-3D4C-4272-B71A-2258C786CC6D}"/>
    <pc:docChg chg="undo redo custSel addSld delSld modSld">
      <pc:chgData name="Gabriela Gomez (GMMB)" userId="bcedb35c-25d5-432c-8652-157a7700fb9a" providerId="ADAL" clId="{0F17CF3A-3D4C-4272-B71A-2258C786CC6D}" dt="2024-10-29T18:18:02.491" v="540" actId="20577"/>
      <pc:docMkLst>
        <pc:docMk/>
      </pc:docMkLst>
      <pc:sldChg chg="modNotesTx">
        <pc:chgData name="Gabriela Gomez (GMMB)" userId="bcedb35c-25d5-432c-8652-157a7700fb9a" providerId="ADAL" clId="{0F17CF3A-3D4C-4272-B71A-2258C786CC6D}" dt="2024-10-29T18:11:11.676" v="513" actId="113"/>
        <pc:sldMkLst>
          <pc:docMk/>
          <pc:sldMk cId="1153453086" sldId="256"/>
        </pc:sldMkLst>
      </pc:sldChg>
      <pc:sldChg chg="del">
        <pc:chgData name="Gabriela Gomez (GMMB)" userId="bcedb35c-25d5-432c-8652-157a7700fb9a" providerId="ADAL" clId="{0F17CF3A-3D4C-4272-B71A-2258C786CC6D}" dt="2024-10-29T18:05:47.697" v="25" actId="47"/>
        <pc:sldMkLst>
          <pc:docMk/>
          <pc:sldMk cId="2470546433" sldId="257"/>
        </pc:sldMkLst>
      </pc:sldChg>
      <pc:sldChg chg="modSp add del mod">
        <pc:chgData name="Gabriela Gomez (GMMB)" userId="bcedb35c-25d5-432c-8652-157a7700fb9a" providerId="ADAL" clId="{0F17CF3A-3D4C-4272-B71A-2258C786CC6D}" dt="2024-10-29T18:18:02.491" v="540" actId="20577"/>
        <pc:sldMkLst>
          <pc:docMk/>
          <pc:sldMk cId="0" sldId="258"/>
        </pc:sldMkLst>
        <pc:spChg chg="mod">
          <ac:chgData name="Gabriela Gomez (GMMB)" userId="bcedb35c-25d5-432c-8652-157a7700fb9a" providerId="ADAL" clId="{0F17CF3A-3D4C-4272-B71A-2258C786CC6D}" dt="2024-10-29T18:05:17.667" v="4"/>
          <ac:spMkLst>
            <pc:docMk/>
            <pc:sldMk cId="0" sldId="258"/>
            <ac:spMk id="8" creationId="{B42D9BD8-927B-7C9A-4D4D-576BF621C9BE}"/>
          </ac:spMkLst>
        </pc:spChg>
        <pc:spChg chg="mod">
          <ac:chgData name="Gabriela Gomez (GMMB)" userId="bcedb35c-25d5-432c-8652-157a7700fb9a" providerId="ADAL" clId="{0F17CF3A-3D4C-4272-B71A-2258C786CC6D}" dt="2024-10-29T18:18:02.491" v="540" actId="20577"/>
          <ac:spMkLst>
            <pc:docMk/>
            <pc:sldMk cId="0" sldId="258"/>
            <ac:spMk id="10" creationId="{410B58CC-E872-8990-47CA-BB9136AAF587}"/>
          </ac:spMkLst>
        </pc:spChg>
      </pc:sldChg>
      <pc:sldChg chg="modNotesTx">
        <pc:chgData name="Gabriela Gomez (GMMB)" userId="bcedb35c-25d5-432c-8652-157a7700fb9a" providerId="ADAL" clId="{0F17CF3A-3D4C-4272-B71A-2258C786CC6D}" dt="2024-10-29T18:11:14.398" v="514" actId="113"/>
        <pc:sldMkLst>
          <pc:docMk/>
          <pc:sldMk cId="191152009" sldId="259"/>
        </pc:sldMkLst>
      </pc:sldChg>
      <pc:sldChg chg="modNotesTx">
        <pc:chgData name="Gabriela Gomez (GMMB)" userId="bcedb35c-25d5-432c-8652-157a7700fb9a" providerId="ADAL" clId="{0F17CF3A-3D4C-4272-B71A-2258C786CC6D}" dt="2024-10-29T18:11:08.692" v="512" actId="113"/>
        <pc:sldMkLst>
          <pc:docMk/>
          <pc:sldMk cId="606478139" sldId="260"/>
        </pc:sldMkLst>
      </pc:sldChg>
      <pc:sldChg chg="add del">
        <pc:chgData name="Gabriela Gomez (GMMB)" userId="bcedb35c-25d5-432c-8652-157a7700fb9a" providerId="ADAL" clId="{0F17CF3A-3D4C-4272-B71A-2258C786CC6D}" dt="2024-10-29T18:05:17.739" v="5"/>
        <pc:sldMkLst>
          <pc:docMk/>
          <pc:sldMk cId="155975093"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74430-398A-4702-88E1-89131AD8B153}" type="datetimeFigureOut">
              <a:rPr lang="en-US" smtClean="0"/>
              <a:t>10/29/2024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E060F-A82E-4F5B-8F96-E82EECD250D8}" type="slidenum">
              <a:rPr lang="en-US" smtClean="0"/>
              <a:t>‹#›</a:t>
            </a:fld>
            <a:endParaRPr lang="en-US"/>
          </a:p>
        </p:txBody>
      </p:sp>
    </p:spTree>
    <p:extLst>
      <p:ext uri="{BB962C8B-B14F-4D97-AF65-F5344CB8AC3E}">
        <p14:creationId xmlns:p14="http://schemas.microsoft.com/office/powerpoint/2010/main" val="241418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Template #1: Content-only</a:t>
            </a:r>
          </a:p>
          <a:p>
            <a:r>
              <a:rPr lang="en-US" dirty="0"/>
              <a:t>Customizable fields: Content and logo</a:t>
            </a:r>
          </a:p>
        </p:txBody>
      </p:sp>
      <p:sp>
        <p:nvSpPr>
          <p:cNvPr id="4" name="Slide Number Placeholder 3"/>
          <p:cNvSpPr>
            <a:spLocks noGrp="1"/>
          </p:cNvSpPr>
          <p:nvPr>
            <p:ph type="sldNum" sz="quarter" idx="5"/>
          </p:nvPr>
        </p:nvSpPr>
        <p:spPr/>
        <p:txBody>
          <a:bodyPr/>
          <a:lstStyle/>
          <a:p>
            <a:fld id="{D48E060F-A82E-4F5B-8F96-E82EECD250D8}" type="slidenum">
              <a:rPr lang="en-US" smtClean="0"/>
              <a:t>3</a:t>
            </a:fld>
            <a:endParaRPr lang="en-US"/>
          </a:p>
        </p:txBody>
      </p:sp>
    </p:spTree>
    <p:extLst>
      <p:ext uri="{BB962C8B-B14F-4D97-AF65-F5344CB8AC3E}">
        <p14:creationId xmlns:p14="http://schemas.microsoft.com/office/powerpoint/2010/main" val="41585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Template #2: Content and image</a:t>
            </a:r>
          </a:p>
          <a:p>
            <a:r>
              <a:rPr lang="en-US" dirty="0"/>
              <a:t>Customizable fields: Content and logo</a:t>
            </a:r>
          </a:p>
        </p:txBody>
      </p:sp>
      <p:sp>
        <p:nvSpPr>
          <p:cNvPr id="4" name="Slide Number Placeholder 3"/>
          <p:cNvSpPr>
            <a:spLocks noGrp="1"/>
          </p:cNvSpPr>
          <p:nvPr>
            <p:ph type="sldNum" sz="quarter" idx="5"/>
          </p:nvPr>
        </p:nvSpPr>
        <p:spPr/>
        <p:txBody>
          <a:bodyPr/>
          <a:lstStyle/>
          <a:p>
            <a:fld id="{D48E060F-A82E-4F5B-8F96-E82EECD250D8}" type="slidenum">
              <a:rPr lang="en-US" smtClean="0"/>
              <a:t>4</a:t>
            </a:fld>
            <a:endParaRPr lang="en-US"/>
          </a:p>
        </p:txBody>
      </p:sp>
    </p:spTree>
    <p:extLst>
      <p:ext uri="{BB962C8B-B14F-4D97-AF65-F5344CB8AC3E}">
        <p14:creationId xmlns:p14="http://schemas.microsoft.com/office/powerpoint/2010/main" val="298995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Template #3: Content and image</a:t>
            </a:r>
          </a:p>
          <a:p>
            <a:r>
              <a:rPr lang="en-US" dirty="0"/>
              <a:t>Customizable fields: Content, image, and logo</a:t>
            </a:r>
          </a:p>
        </p:txBody>
      </p:sp>
      <p:sp>
        <p:nvSpPr>
          <p:cNvPr id="4" name="Slide Number Placeholder 3"/>
          <p:cNvSpPr>
            <a:spLocks noGrp="1"/>
          </p:cNvSpPr>
          <p:nvPr>
            <p:ph type="sldNum" sz="quarter" idx="5"/>
          </p:nvPr>
        </p:nvSpPr>
        <p:spPr/>
        <p:txBody>
          <a:bodyPr/>
          <a:lstStyle/>
          <a:p>
            <a:fld id="{D48E060F-A82E-4F5B-8F96-E82EECD250D8}" type="slidenum">
              <a:rPr lang="en-US" smtClean="0"/>
              <a:t>5</a:t>
            </a:fld>
            <a:endParaRPr lang="en-US"/>
          </a:p>
        </p:txBody>
      </p:sp>
    </p:spTree>
    <p:extLst>
      <p:ext uri="{BB962C8B-B14F-4D97-AF65-F5344CB8AC3E}">
        <p14:creationId xmlns:p14="http://schemas.microsoft.com/office/powerpoint/2010/main" val="235992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er">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A368416-A420-20F2-95F0-0B6F436A7229}"/>
              </a:ext>
            </a:extLst>
          </p:cNvPr>
          <p:cNvSpPr/>
          <p:nvPr userDrawn="1"/>
        </p:nvSpPr>
        <p:spPr>
          <a:xfrm>
            <a:off x="361950" y="4119023"/>
            <a:ext cx="7048500" cy="2333349"/>
          </a:xfrm>
          <a:prstGeom prst="roundRect">
            <a:avLst>
              <a:gd name="adj" fmla="val 7124"/>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B63EB468-7031-E94D-0EAA-EF55C6D3A33E}"/>
              </a:ext>
            </a:extLst>
          </p:cNvPr>
          <p:cNvSpPr/>
          <p:nvPr userDrawn="1"/>
        </p:nvSpPr>
        <p:spPr>
          <a:xfrm>
            <a:off x="361950" y="361949"/>
            <a:ext cx="7048500" cy="2018907"/>
          </a:xfrm>
          <a:prstGeom prst="rect">
            <a:avLst/>
          </a:prstGeom>
          <a:solidFill>
            <a:srgbClr val="1EA1A1">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35" name="Rectangle 34">
            <a:extLst>
              <a:ext uri="{FF2B5EF4-FFF2-40B4-BE49-F238E27FC236}">
                <a16:creationId xmlns:a16="http://schemas.microsoft.com/office/drawing/2014/main" id="{82B3BE62-CC71-B694-122B-42A53852EF8C}"/>
              </a:ext>
            </a:extLst>
          </p:cNvPr>
          <p:cNvSpPr/>
          <p:nvPr userDrawn="1"/>
        </p:nvSpPr>
        <p:spPr>
          <a:xfrm>
            <a:off x="361950" y="8327571"/>
            <a:ext cx="7048500" cy="1368879"/>
          </a:xfrm>
          <a:prstGeom prst="rect">
            <a:avLst/>
          </a:prstGeom>
          <a:solidFill>
            <a:srgbClr val="60295B">
              <a:alpha val="9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2" name="Title 1"/>
          <p:cNvSpPr>
            <a:spLocks noGrp="1"/>
          </p:cNvSpPr>
          <p:nvPr>
            <p:ph type="ctrTitle"/>
          </p:nvPr>
        </p:nvSpPr>
        <p:spPr>
          <a:xfrm>
            <a:off x="694880" y="1545723"/>
            <a:ext cx="6399340" cy="598742"/>
          </a:xfrm>
        </p:spPr>
        <p:txBody>
          <a:bodyPr lIns="0" tIns="0" rIns="0" bIns="0" anchor="b">
            <a:noAutofit/>
          </a:bodyPr>
          <a:lstStyle>
            <a:lvl1pPr algn="l">
              <a:lnSpc>
                <a:spcPct val="90000"/>
              </a:lnSpc>
              <a:defRPr sz="4000" b="1">
                <a:solidFill>
                  <a:schemeClr val="bg1"/>
                </a:solidFill>
              </a:defRPr>
            </a:lvl1pPr>
          </a:lstStyle>
          <a:p>
            <a:endParaRPr lang="en-US" dirty="0"/>
          </a:p>
        </p:txBody>
      </p:sp>
      <p:sp>
        <p:nvSpPr>
          <p:cNvPr id="10" name="Content Placeholder 2">
            <a:extLst>
              <a:ext uri="{FF2B5EF4-FFF2-40B4-BE49-F238E27FC236}">
                <a16:creationId xmlns:a16="http://schemas.microsoft.com/office/drawing/2014/main" id="{17D3F9B4-690E-D564-2C2E-F02AB3D50230}"/>
              </a:ext>
            </a:extLst>
          </p:cNvPr>
          <p:cNvSpPr>
            <a:spLocks noGrp="1"/>
          </p:cNvSpPr>
          <p:nvPr>
            <p:ph idx="13"/>
          </p:nvPr>
        </p:nvSpPr>
        <p:spPr>
          <a:xfrm>
            <a:off x="686530" y="2658373"/>
            <a:ext cx="6407690" cy="1126375"/>
          </a:xfrm>
        </p:spPr>
        <p:txBody>
          <a:bodyPr lIns="0" tIns="0" rIns="0" bIns="0">
            <a:noAutofit/>
          </a:bodyPr>
          <a:lstStyle>
            <a:lvl1pPr marL="0" indent="0">
              <a:lnSpc>
                <a:spcPct val="120000"/>
              </a:lnSpc>
              <a:buNone/>
              <a:defRPr sz="1700">
                <a:solidFill>
                  <a:srgbClr val="3A3A3A"/>
                </a:solidFill>
                <a:latin typeface="Georgia" panose="02040502050405020303" pitchFamily="18" charset="0"/>
              </a:defRPr>
            </a:lvl1pPr>
            <a:lvl2pPr marL="388620" indent="0">
              <a:lnSpc>
                <a:spcPct val="120000"/>
              </a:lnSpc>
              <a:buNone/>
              <a:defRPr sz="1700">
                <a:solidFill>
                  <a:srgbClr val="3A3A3A"/>
                </a:solidFill>
                <a:latin typeface="Georgia" panose="02040502050405020303" pitchFamily="18" charset="0"/>
              </a:defRPr>
            </a:lvl2pPr>
            <a:lvl3pPr marL="777240" indent="0">
              <a:lnSpc>
                <a:spcPct val="120000"/>
              </a:lnSpc>
              <a:buNone/>
              <a:defRPr sz="1700">
                <a:solidFill>
                  <a:srgbClr val="3A3A3A"/>
                </a:solidFill>
                <a:latin typeface="Georgia" panose="02040502050405020303" pitchFamily="18" charset="0"/>
              </a:defRPr>
            </a:lvl3pPr>
            <a:lvl4pPr marL="1165860" indent="0">
              <a:lnSpc>
                <a:spcPct val="120000"/>
              </a:lnSpc>
              <a:buNone/>
              <a:defRPr sz="1700">
                <a:solidFill>
                  <a:srgbClr val="3A3A3A"/>
                </a:solidFill>
                <a:latin typeface="Georgia" panose="02040502050405020303" pitchFamily="18" charset="0"/>
              </a:defRPr>
            </a:lvl4pPr>
            <a:lvl5pPr marL="1554480" indent="0">
              <a:lnSpc>
                <a:spcPct val="120000"/>
              </a:lnSpc>
              <a:buNone/>
              <a:defRPr sz="17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452E5F8D-78F5-A0F8-143D-8C953B7D950A}"/>
              </a:ext>
            </a:extLst>
          </p:cNvPr>
          <p:cNvSpPr>
            <a:spLocks noGrp="1"/>
          </p:cNvSpPr>
          <p:nvPr>
            <p:ph idx="14"/>
          </p:nvPr>
        </p:nvSpPr>
        <p:spPr>
          <a:xfrm>
            <a:off x="686530" y="4316763"/>
            <a:ext cx="6407690" cy="1857700"/>
          </a:xfrm>
        </p:spPr>
        <p:txBody>
          <a:bodyPr lIns="0" tIns="0" rIns="0" bIns="0">
            <a:noAutofit/>
          </a:bodyPr>
          <a:lstStyle>
            <a:lvl1pPr marL="0" indent="0">
              <a:lnSpc>
                <a:spcPct val="120000"/>
              </a:lnSpc>
              <a:buNone/>
              <a:defRPr sz="1700">
                <a:solidFill>
                  <a:srgbClr val="188181"/>
                </a:solidFill>
              </a:defRPr>
            </a:lvl1pPr>
            <a:lvl2pPr marL="491490" indent="-285750">
              <a:lnSpc>
                <a:spcPct val="120000"/>
              </a:lnSpc>
              <a:buFont typeface="Arial" panose="020B0604020202020204" pitchFamily="34" charset="0"/>
              <a:buChar char="•"/>
              <a:defRPr sz="1700">
                <a:solidFill>
                  <a:srgbClr val="188181"/>
                </a:solidFill>
              </a:defRPr>
            </a:lvl2pPr>
            <a:lvl3pPr marL="788670" indent="-285750">
              <a:lnSpc>
                <a:spcPct val="120000"/>
              </a:lnSpc>
              <a:buFont typeface="Arial" panose="020B0604020202020204" pitchFamily="34" charset="0"/>
              <a:buChar char="•"/>
              <a:defRPr sz="1700">
                <a:solidFill>
                  <a:srgbClr val="188181"/>
                </a:solidFill>
              </a:defRPr>
            </a:lvl3pPr>
            <a:lvl4pPr marL="1177290" indent="-285750">
              <a:lnSpc>
                <a:spcPct val="120000"/>
              </a:lnSpc>
              <a:buFont typeface="Arial" panose="020B0604020202020204" pitchFamily="34" charset="0"/>
              <a:buChar char="•"/>
              <a:defRPr sz="1700">
                <a:solidFill>
                  <a:srgbClr val="188181"/>
                </a:solidFill>
              </a:defRPr>
            </a:lvl4pPr>
            <a:lvl5pPr marL="1565910" indent="-285750">
              <a:lnSpc>
                <a:spcPct val="120000"/>
              </a:lnSpc>
              <a:buFont typeface="Arial" panose="020B0604020202020204" pitchFamily="34" charset="0"/>
              <a:buChar char="•"/>
              <a:defRPr sz="1700">
                <a:solidFill>
                  <a:srgbClr val="18818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6E4A4227-F72E-994D-5884-FBDA55B1D7BF}"/>
              </a:ext>
            </a:extLst>
          </p:cNvPr>
          <p:cNvSpPr>
            <a:spLocks noGrp="1"/>
          </p:cNvSpPr>
          <p:nvPr>
            <p:ph idx="15"/>
          </p:nvPr>
        </p:nvSpPr>
        <p:spPr>
          <a:xfrm>
            <a:off x="686530" y="6787287"/>
            <a:ext cx="6407690" cy="1201825"/>
          </a:xfrm>
        </p:spPr>
        <p:txBody>
          <a:bodyPr lIns="0" tIns="0" rIns="0" bIns="0">
            <a:noAutofit/>
          </a:bodyPr>
          <a:lstStyle>
            <a:lvl1pPr marL="0" indent="0">
              <a:lnSpc>
                <a:spcPct val="120000"/>
              </a:lnSpc>
              <a:buNone/>
              <a:defRPr sz="1700">
                <a:solidFill>
                  <a:srgbClr val="3A3A3A"/>
                </a:solidFill>
                <a:latin typeface="Georgia" panose="02040502050405020303" pitchFamily="18" charset="0"/>
              </a:defRPr>
            </a:lvl1pPr>
            <a:lvl2pPr marL="388620" indent="0">
              <a:lnSpc>
                <a:spcPct val="120000"/>
              </a:lnSpc>
              <a:buNone/>
              <a:defRPr sz="1700">
                <a:solidFill>
                  <a:srgbClr val="3A3A3A"/>
                </a:solidFill>
                <a:latin typeface="Georgia" panose="02040502050405020303" pitchFamily="18" charset="0"/>
              </a:defRPr>
            </a:lvl2pPr>
            <a:lvl3pPr marL="777240" indent="0">
              <a:lnSpc>
                <a:spcPct val="120000"/>
              </a:lnSpc>
              <a:buNone/>
              <a:defRPr sz="1700">
                <a:solidFill>
                  <a:srgbClr val="3A3A3A"/>
                </a:solidFill>
                <a:latin typeface="Georgia" panose="02040502050405020303" pitchFamily="18" charset="0"/>
              </a:defRPr>
            </a:lvl3pPr>
            <a:lvl4pPr marL="1165860" indent="0">
              <a:lnSpc>
                <a:spcPct val="120000"/>
              </a:lnSpc>
              <a:buNone/>
              <a:defRPr sz="1700">
                <a:solidFill>
                  <a:srgbClr val="3A3A3A"/>
                </a:solidFill>
                <a:latin typeface="Georgia" panose="02040502050405020303" pitchFamily="18" charset="0"/>
              </a:defRPr>
            </a:lvl4pPr>
            <a:lvl5pPr marL="1554480" indent="0">
              <a:lnSpc>
                <a:spcPct val="120000"/>
              </a:lnSpc>
              <a:buNone/>
              <a:defRPr sz="17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0737C06A-8A94-201D-CAC4-15089F97D234}"/>
              </a:ext>
            </a:extLst>
          </p:cNvPr>
          <p:cNvSpPr>
            <a:spLocks noGrp="1"/>
          </p:cNvSpPr>
          <p:nvPr>
            <p:ph idx="16"/>
          </p:nvPr>
        </p:nvSpPr>
        <p:spPr>
          <a:xfrm>
            <a:off x="686530" y="8661783"/>
            <a:ext cx="3698858" cy="696146"/>
          </a:xfrm>
        </p:spPr>
        <p:txBody>
          <a:bodyPr lIns="0" tIns="0" rIns="0" bIns="0">
            <a:noAutofit/>
          </a:bodyPr>
          <a:lstStyle>
            <a:lvl1pPr marL="0" indent="0">
              <a:buNone/>
              <a:defRPr sz="1600">
                <a:solidFill>
                  <a:schemeClr val="bg1"/>
                </a:solidFill>
              </a:defRPr>
            </a:lvl1pPr>
            <a:lvl2pPr marL="491490" indent="-285750">
              <a:buFont typeface="Arial" panose="020B0604020202020204" pitchFamily="34" charset="0"/>
              <a:buChar char="•"/>
              <a:defRPr sz="1600">
                <a:solidFill>
                  <a:schemeClr val="bg1"/>
                </a:solidFill>
              </a:defRPr>
            </a:lvl2pPr>
            <a:lvl3pPr marL="788670" indent="-285750">
              <a:buFont typeface="Arial" panose="020B0604020202020204" pitchFamily="34" charset="0"/>
              <a:buChar char="•"/>
              <a:defRPr sz="1600">
                <a:solidFill>
                  <a:schemeClr val="bg1"/>
                </a:solidFill>
              </a:defRPr>
            </a:lvl3pPr>
            <a:lvl4pPr marL="1177290" indent="-285750">
              <a:buFont typeface="Arial" panose="020B0604020202020204" pitchFamily="34" charset="0"/>
              <a:buChar char="•"/>
              <a:defRPr sz="1600">
                <a:solidFill>
                  <a:schemeClr val="bg1"/>
                </a:solidFill>
              </a:defRPr>
            </a:lvl4pPr>
            <a:lvl5pPr marL="1565910" indent="-285750">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a:extLst>
              <a:ext uri="{FF2B5EF4-FFF2-40B4-BE49-F238E27FC236}">
                <a16:creationId xmlns:a16="http://schemas.microsoft.com/office/drawing/2014/main" id="{C110CE39-E0B5-89B8-75DE-4A9B581C12C6}"/>
              </a:ext>
            </a:extLst>
          </p:cNvPr>
          <p:cNvSpPr>
            <a:spLocks noGrp="1"/>
          </p:cNvSpPr>
          <p:nvPr>
            <p:ph type="pic" sz="quarter" idx="17" hasCustomPrompt="1"/>
          </p:nvPr>
        </p:nvSpPr>
        <p:spPr>
          <a:xfrm>
            <a:off x="4529138" y="8582025"/>
            <a:ext cx="2530475" cy="855663"/>
          </a:xfrm>
        </p:spPr>
        <p:txBody>
          <a:bodyPr anchor="ctr">
            <a:normAutofit/>
          </a:bodyPr>
          <a:lstStyle>
            <a:lvl1pPr marL="0" indent="0" algn="ctr">
              <a:buNone/>
              <a:defRPr sz="1600" b="1">
                <a:solidFill>
                  <a:schemeClr val="bg1"/>
                </a:solidFill>
              </a:defRPr>
            </a:lvl1pPr>
          </a:lstStyle>
          <a:p>
            <a:r>
              <a:rPr lang="en-US" dirty="0"/>
              <a:t>INSERT LOGO HERE</a:t>
            </a:r>
          </a:p>
        </p:txBody>
      </p:sp>
    </p:spTree>
    <p:extLst>
      <p:ext uri="{BB962C8B-B14F-4D97-AF65-F5344CB8AC3E}">
        <p14:creationId xmlns:p14="http://schemas.microsoft.com/office/powerpoint/2010/main" val="325818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F3806B0-A382-7D43-967E-F8124F21B975}"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314136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F3806B0-A382-7D43-967E-F8124F21B975}"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1384241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806B0-A382-7D43-967E-F8124F21B975}"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931317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806B0-A382-7D43-967E-F8124F21B975}"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198730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A368416-A420-20F2-95F0-0B6F436A7229}"/>
              </a:ext>
            </a:extLst>
          </p:cNvPr>
          <p:cNvSpPr/>
          <p:nvPr userDrawn="1"/>
        </p:nvSpPr>
        <p:spPr>
          <a:xfrm>
            <a:off x="361951" y="4119027"/>
            <a:ext cx="7048500" cy="2333348"/>
          </a:xfrm>
          <a:prstGeom prst="roundRect">
            <a:avLst>
              <a:gd name="adj" fmla="val 7124"/>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B63EB468-7031-E94D-0EAA-EF55C6D3A33E}"/>
              </a:ext>
            </a:extLst>
          </p:cNvPr>
          <p:cNvSpPr/>
          <p:nvPr userDrawn="1"/>
        </p:nvSpPr>
        <p:spPr>
          <a:xfrm>
            <a:off x="361951" y="361952"/>
            <a:ext cx="7048500" cy="2018908"/>
          </a:xfrm>
          <a:prstGeom prst="rect">
            <a:avLst/>
          </a:prstGeom>
          <a:solidFill>
            <a:srgbClr val="1EA1A1">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35" name="Rectangle 34">
            <a:extLst>
              <a:ext uri="{FF2B5EF4-FFF2-40B4-BE49-F238E27FC236}">
                <a16:creationId xmlns:a16="http://schemas.microsoft.com/office/drawing/2014/main" id="{82B3BE62-CC71-B694-122B-42A53852EF8C}"/>
              </a:ext>
            </a:extLst>
          </p:cNvPr>
          <p:cNvSpPr/>
          <p:nvPr userDrawn="1"/>
        </p:nvSpPr>
        <p:spPr>
          <a:xfrm>
            <a:off x="361951" y="8327582"/>
            <a:ext cx="7048500" cy="1368879"/>
          </a:xfrm>
          <a:prstGeom prst="rect">
            <a:avLst/>
          </a:prstGeom>
          <a:solidFill>
            <a:srgbClr val="60295B">
              <a:alpha val="9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2" name="Title 1"/>
          <p:cNvSpPr>
            <a:spLocks noGrp="1"/>
          </p:cNvSpPr>
          <p:nvPr>
            <p:ph type="ctrTitle"/>
          </p:nvPr>
        </p:nvSpPr>
        <p:spPr>
          <a:xfrm>
            <a:off x="694884" y="1545723"/>
            <a:ext cx="6399339" cy="598742"/>
          </a:xfrm>
        </p:spPr>
        <p:txBody>
          <a:bodyPr lIns="0" tIns="0" rIns="0" bIns="0" anchor="b">
            <a:noAutofit/>
          </a:bodyPr>
          <a:lstStyle>
            <a:lvl1pPr algn="l">
              <a:lnSpc>
                <a:spcPct val="90000"/>
              </a:lnSpc>
              <a:defRPr sz="4000" b="1">
                <a:solidFill>
                  <a:schemeClr val="bg1"/>
                </a:solidFill>
              </a:defRPr>
            </a:lvl1pPr>
          </a:lstStyle>
          <a:p>
            <a:endParaRPr lang="en-US" dirty="0"/>
          </a:p>
        </p:txBody>
      </p:sp>
      <p:sp>
        <p:nvSpPr>
          <p:cNvPr id="10" name="Content Placeholder 2">
            <a:extLst>
              <a:ext uri="{FF2B5EF4-FFF2-40B4-BE49-F238E27FC236}">
                <a16:creationId xmlns:a16="http://schemas.microsoft.com/office/drawing/2014/main" id="{17D3F9B4-690E-D564-2C2E-F02AB3D50230}"/>
              </a:ext>
            </a:extLst>
          </p:cNvPr>
          <p:cNvSpPr>
            <a:spLocks noGrp="1"/>
          </p:cNvSpPr>
          <p:nvPr>
            <p:ph idx="13"/>
          </p:nvPr>
        </p:nvSpPr>
        <p:spPr>
          <a:xfrm>
            <a:off x="686530" y="2658385"/>
            <a:ext cx="6407690" cy="1126375"/>
          </a:xfrm>
        </p:spPr>
        <p:txBody>
          <a:bodyPr lIns="0" tIns="0" rIns="0" bIns="0">
            <a:noAutofit/>
          </a:bodyPr>
          <a:lstStyle>
            <a:lvl1pPr marL="0" indent="0">
              <a:lnSpc>
                <a:spcPct val="120000"/>
              </a:lnSpc>
              <a:buNone/>
              <a:defRPr sz="1700">
                <a:solidFill>
                  <a:srgbClr val="3A3A3A"/>
                </a:solidFill>
                <a:latin typeface="Georgia" panose="02040502050405020303" pitchFamily="18" charset="0"/>
              </a:defRPr>
            </a:lvl1pPr>
            <a:lvl2pPr marL="388620" indent="0">
              <a:lnSpc>
                <a:spcPct val="120000"/>
              </a:lnSpc>
              <a:buNone/>
              <a:defRPr sz="1700">
                <a:solidFill>
                  <a:srgbClr val="3A3A3A"/>
                </a:solidFill>
                <a:latin typeface="Georgia" panose="02040502050405020303" pitchFamily="18" charset="0"/>
              </a:defRPr>
            </a:lvl2pPr>
            <a:lvl3pPr marL="777240" indent="0">
              <a:lnSpc>
                <a:spcPct val="120000"/>
              </a:lnSpc>
              <a:buNone/>
              <a:defRPr sz="1700">
                <a:solidFill>
                  <a:srgbClr val="3A3A3A"/>
                </a:solidFill>
                <a:latin typeface="Georgia" panose="02040502050405020303" pitchFamily="18" charset="0"/>
              </a:defRPr>
            </a:lvl3pPr>
            <a:lvl4pPr marL="1165860" indent="0">
              <a:lnSpc>
                <a:spcPct val="120000"/>
              </a:lnSpc>
              <a:buNone/>
              <a:defRPr sz="1700">
                <a:solidFill>
                  <a:srgbClr val="3A3A3A"/>
                </a:solidFill>
                <a:latin typeface="Georgia" panose="02040502050405020303" pitchFamily="18" charset="0"/>
              </a:defRPr>
            </a:lvl4pPr>
            <a:lvl5pPr marL="1554480" indent="0">
              <a:lnSpc>
                <a:spcPct val="120000"/>
              </a:lnSpc>
              <a:buNone/>
              <a:defRPr sz="17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452E5F8D-78F5-A0F8-143D-8C953B7D950A}"/>
              </a:ext>
            </a:extLst>
          </p:cNvPr>
          <p:cNvSpPr>
            <a:spLocks noGrp="1"/>
          </p:cNvSpPr>
          <p:nvPr>
            <p:ph idx="14"/>
          </p:nvPr>
        </p:nvSpPr>
        <p:spPr>
          <a:xfrm>
            <a:off x="686530" y="4316774"/>
            <a:ext cx="6407690" cy="1857699"/>
          </a:xfrm>
        </p:spPr>
        <p:txBody>
          <a:bodyPr lIns="0" tIns="0" rIns="0" bIns="0">
            <a:noAutofit/>
          </a:bodyPr>
          <a:lstStyle>
            <a:lvl1pPr marL="0" indent="0">
              <a:lnSpc>
                <a:spcPct val="120000"/>
              </a:lnSpc>
              <a:buNone/>
              <a:defRPr sz="1700">
                <a:solidFill>
                  <a:srgbClr val="188181"/>
                </a:solidFill>
              </a:defRPr>
            </a:lvl1pPr>
            <a:lvl2pPr marL="491490" indent="-285750">
              <a:lnSpc>
                <a:spcPct val="120000"/>
              </a:lnSpc>
              <a:buFont typeface="Arial" panose="020B0604020202020204" pitchFamily="34" charset="0"/>
              <a:buChar char="•"/>
              <a:defRPr sz="1700">
                <a:solidFill>
                  <a:srgbClr val="188181"/>
                </a:solidFill>
              </a:defRPr>
            </a:lvl2pPr>
            <a:lvl3pPr marL="788670" indent="-285750">
              <a:lnSpc>
                <a:spcPct val="120000"/>
              </a:lnSpc>
              <a:buFont typeface="Arial" panose="020B0604020202020204" pitchFamily="34" charset="0"/>
              <a:buChar char="•"/>
              <a:defRPr sz="1700">
                <a:solidFill>
                  <a:srgbClr val="188181"/>
                </a:solidFill>
              </a:defRPr>
            </a:lvl3pPr>
            <a:lvl4pPr marL="1177290" indent="-285750">
              <a:lnSpc>
                <a:spcPct val="120000"/>
              </a:lnSpc>
              <a:buFont typeface="Arial" panose="020B0604020202020204" pitchFamily="34" charset="0"/>
              <a:buChar char="•"/>
              <a:defRPr sz="1700">
                <a:solidFill>
                  <a:srgbClr val="188181"/>
                </a:solidFill>
              </a:defRPr>
            </a:lvl4pPr>
            <a:lvl5pPr marL="1565910" indent="-285750">
              <a:lnSpc>
                <a:spcPct val="120000"/>
              </a:lnSpc>
              <a:buFont typeface="Arial" panose="020B0604020202020204" pitchFamily="34" charset="0"/>
              <a:buChar char="•"/>
              <a:defRPr sz="1700">
                <a:solidFill>
                  <a:srgbClr val="18818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6E4A4227-F72E-994D-5884-FBDA55B1D7BF}"/>
              </a:ext>
            </a:extLst>
          </p:cNvPr>
          <p:cNvSpPr>
            <a:spLocks noGrp="1"/>
          </p:cNvSpPr>
          <p:nvPr>
            <p:ph idx="15"/>
          </p:nvPr>
        </p:nvSpPr>
        <p:spPr>
          <a:xfrm>
            <a:off x="686530" y="6787296"/>
            <a:ext cx="6407690" cy="1201825"/>
          </a:xfrm>
        </p:spPr>
        <p:txBody>
          <a:bodyPr lIns="0" tIns="0" rIns="0" bIns="0">
            <a:noAutofit/>
          </a:bodyPr>
          <a:lstStyle>
            <a:lvl1pPr marL="0" indent="0">
              <a:lnSpc>
                <a:spcPct val="120000"/>
              </a:lnSpc>
              <a:buNone/>
              <a:defRPr sz="1700">
                <a:solidFill>
                  <a:srgbClr val="3A3A3A"/>
                </a:solidFill>
                <a:latin typeface="Georgia" panose="02040502050405020303" pitchFamily="18" charset="0"/>
              </a:defRPr>
            </a:lvl1pPr>
            <a:lvl2pPr marL="388620" indent="0">
              <a:lnSpc>
                <a:spcPct val="120000"/>
              </a:lnSpc>
              <a:buNone/>
              <a:defRPr sz="1700">
                <a:solidFill>
                  <a:srgbClr val="3A3A3A"/>
                </a:solidFill>
                <a:latin typeface="Georgia" panose="02040502050405020303" pitchFamily="18" charset="0"/>
              </a:defRPr>
            </a:lvl2pPr>
            <a:lvl3pPr marL="777240" indent="0">
              <a:lnSpc>
                <a:spcPct val="120000"/>
              </a:lnSpc>
              <a:buNone/>
              <a:defRPr sz="1700">
                <a:solidFill>
                  <a:srgbClr val="3A3A3A"/>
                </a:solidFill>
                <a:latin typeface="Georgia" panose="02040502050405020303" pitchFamily="18" charset="0"/>
              </a:defRPr>
            </a:lvl3pPr>
            <a:lvl4pPr marL="1165860" indent="0">
              <a:lnSpc>
                <a:spcPct val="120000"/>
              </a:lnSpc>
              <a:buNone/>
              <a:defRPr sz="1700">
                <a:solidFill>
                  <a:srgbClr val="3A3A3A"/>
                </a:solidFill>
                <a:latin typeface="Georgia" panose="02040502050405020303" pitchFamily="18" charset="0"/>
              </a:defRPr>
            </a:lvl4pPr>
            <a:lvl5pPr marL="1554480" indent="0">
              <a:lnSpc>
                <a:spcPct val="120000"/>
              </a:lnSpc>
              <a:buNone/>
              <a:defRPr sz="17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0737C06A-8A94-201D-CAC4-15089F97D234}"/>
              </a:ext>
            </a:extLst>
          </p:cNvPr>
          <p:cNvSpPr>
            <a:spLocks noGrp="1"/>
          </p:cNvSpPr>
          <p:nvPr>
            <p:ph idx="16"/>
          </p:nvPr>
        </p:nvSpPr>
        <p:spPr>
          <a:xfrm>
            <a:off x="686532" y="8661784"/>
            <a:ext cx="3698858" cy="696146"/>
          </a:xfrm>
        </p:spPr>
        <p:txBody>
          <a:bodyPr lIns="0" tIns="0" rIns="0" bIns="0">
            <a:noAutofit/>
          </a:bodyPr>
          <a:lstStyle>
            <a:lvl1pPr marL="0" indent="0">
              <a:buNone/>
              <a:defRPr sz="1600">
                <a:solidFill>
                  <a:schemeClr val="bg1"/>
                </a:solidFill>
              </a:defRPr>
            </a:lvl1pPr>
            <a:lvl2pPr marL="491490" indent="-285750">
              <a:buFont typeface="Arial" panose="020B0604020202020204" pitchFamily="34" charset="0"/>
              <a:buChar char="•"/>
              <a:defRPr sz="1600">
                <a:solidFill>
                  <a:schemeClr val="bg1"/>
                </a:solidFill>
              </a:defRPr>
            </a:lvl2pPr>
            <a:lvl3pPr marL="788670" indent="-285750">
              <a:buFont typeface="Arial" panose="020B0604020202020204" pitchFamily="34" charset="0"/>
              <a:buChar char="•"/>
              <a:defRPr sz="1600">
                <a:solidFill>
                  <a:schemeClr val="bg1"/>
                </a:solidFill>
              </a:defRPr>
            </a:lvl3pPr>
            <a:lvl4pPr marL="1177290" indent="-285750">
              <a:buFont typeface="Arial" panose="020B0604020202020204" pitchFamily="34" charset="0"/>
              <a:buChar char="•"/>
              <a:defRPr sz="1600">
                <a:solidFill>
                  <a:schemeClr val="bg1"/>
                </a:solidFill>
              </a:defRPr>
            </a:lvl4pPr>
            <a:lvl5pPr marL="1565910" indent="-285750">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a:extLst>
              <a:ext uri="{FF2B5EF4-FFF2-40B4-BE49-F238E27FC236}">
                <a16:creationId xmlns:a16="http://schemas.microsoft.com/office/drawing/2014/main" id="{C110CE39-E0B5-89B8-75DE-4A9B581C12C6}"/>
              </a:ext>
            </a:extLst>
          </p:cNvPr>
          <p:cNvSpPr>
            <a:spLocks noGrp="1"/>
          </p:cNvSpPr>
          <p:nvPr>
            <p:ph type="pic" sz="quarter" idx="17" hasCustomPrompt="1"/>
          </p:nvPr>
        </p:nvSpPr>
        <p:spPr>
          <a:xfrm>
            <a:off x="4529140" y="8582037"/>
            <a:ext cx="2530475" cy="855663"/>
          </a:xfrm>
        </p:spPr>
        <p:txBody>
          <a:bodyPr anchor="ctr">
            <a:normAutofit/>
          </a:bodyPr>
          <a:lstStyle>
            <a:lvl1pPr marL="0" indent="0" algn="ctr">
              <a:buNone/>
              <a:defRPr sz="1600" b="1">
                <a:solidFill>
                  <a:schemeClr val="bg1"/>
                </a:solidFill>
              </a:defRPr>
            </a:lvl1pPr>
          </a:lstStyle>
          <a:p>
            <a:r>
              <a:rPr lang="en-US" dirty="0"/>
              <a:t>INSERT LOGO HERE</a:t>
            </a:r>
          </a:p>
        </p:txBody>
      </p:sp>
    </p:spTree>
    <p:extLst>
      <p:ext uri="{BB962C8B-B14F-4D97-AF65-F5344CB8AC3E}">
        <p14:creationId xmlns:p14="http://schemas.microsoft.com/office/powerpoint/2010/main" val="834722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3EB468-7031-E94D-0EAA-EF55C6D3A33E}"/>
              </a:ext>
            </a:extLst>
          </p:cNvPr>
          <p:cNvSpPr/>
          <p:nvPr userDrawn="1"/>
        </p:nvSpPr>
        <p:spPr>
          <a:xfrm>
            <a:off x="361951" y="361960"/>
            <a:ext cx="7048500" cy="2255281"/>
          </a:xfrm>
          <a:prstGeom prst="rect">
            <a:avLst/>
          </a:prstGeom>
          <a:solidFill>
            <a:srgbClr val="1EA1A1">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12" name="Rounded Rectangle 11">
            <a:extLst>
              <a:ext uri="{FF2B5EF4-FFF2-40B4-BE49-F238E27FC236}">
                <a16:creationId xmlns:a16="http://schemas.microsoft.com/office/drawing/2014/main" id="{6A368416-A420-20F2-95F0-0B6F436A7229}"/>
              </a:ext>
            </a:extLst>
          </p:cNvPr>
          <p:cNvSpPr/>
          <p:nvPr userDrawn="1"/>
        </p:nvSpPr>
        <p:spPr>
          <a:xfrm>
            <a:off x="361951" y="4316764"/>
            <a:ext cx="7048500" cy="2255282"/>
          </a:xfrm>
          <a:prstGeom prst="roundRect">
            <a:avLst>
              <a:gd name="adj" fmla="val 7124"/>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lumMod val="20000"/>
                  <a:lumOff val="80000"/>
                </a:schemeClr>
              </a:solidFill>
            </a:endParaRPr>
          </a:p>
        </p:txBody>
      </p:sp>
      <p:sp>
        <p:nvSpPr>
          <p:cNvPr id="35" name="Rectangle 34">
            <a:extLst>
              <a:ext uri="{FF2B5EF4-FFF2-40B4-BE49-F238E27FC236}">
                <a16:creationId xmlns:a16="http://schemas.microsoft.com/office/drawing/2014/main" id="{82B3BE62-CC71-B694-122B-42A53852EF8C}"/>
              </a:ext>
            </a:extLst>
          </p:cNvPr>
          <p:cNvSpPr/>
          <p:nvPr userDrawn="1"/>
        </p:nvSpPr>
        <p:spPr>
          <a:xfrm>
            <a:off x="361951" y="8327582"/>
            <a:ext cx="7048500" cy="1368879"/>
          </a:xfrm>
          <a:prstGeom prst="rect">
            <a:avLst/>
          </a:prstGeom>
          <a:solidFill>
            <a:srgbClr val="60295B">
              <a:alpha val="9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10" name="Content Placeholder 2">
            <a:extLst>
              <a:ext uri="{FF2B5EF4-FFF2-40B4-BE49-F238E27FC236}">
                <a16:creationId xmlns:a16="http://schemas.microsoft.com/office/drawing/2014/main" id="{17D3F9B4-690E-D564-2C2E-F02AB3D50230}"/>
              </a:ext>
            </a:extLst>
          </p:cNvPr>
          <p:cNvSpPr>
            <a:spLocks noGrp="1"/>
          </p:cNvSpPr>
          <p:nvPr>
            <p:ph idx="13"/>
          </p:nvPr>
        </p:nvSpPr>
        <p:spPr>
          <a:xfrm>
            <a:off x="686530" y="2876095"/>
            <a:ext cx="6407690" cy="1126375"/>
          </a:xfrm>
        </p:spPr>
        <p:txBody>
          <a:bodyPr lIns="0" tIns="0" rIns="0" bIns="0">
            <a:noAutofit/>
          </a:bodyPr>
          <a:lstStyle>
            <a:lvl1pPr marL="0" indent="0">
              <a:lnSpc>
                <a:spcPct val="125000"/>
              </a:lnSpc>
              <a:buNone/>
              <a:defRPr sz="1600">
                <a:solidFill>
                  <a:srgbClr val="3A3A3A"/>
                </a:solidFill>
                <a:latin typeface="Georgia" panose="02040502050405020303" pitchFamily="18" charset="0"/>
              </a:defRPr>
            </a:lvl1pPr>
            <a:lvl2pPr marL="388620" indent="0">
              <a:lnSpc>
                <a:spcPct val="125000"/>
              </a:lnSpc>
              <a:buNone/>
              <a:defRPr sz="1600">
                <a:solidFill>
                  <a:srgbClr val="3A3A3A"/>
                </a:solidFill>
                <a:latin typeface="Georgia" panose="02040502050405020303" pitchFamily="18" charset="0"/>
              </a:defRPr>
            </a:lvl2pPr>
            <a:lvl3pPr marL="777240" indent="0">
              <a:lnSpc>
                <a:spcPct val="125000"/>
              </a:lnSpc>
              <a:buNone/>
              <a:defRPr sz="1600">
                <a:solidFill>
                  <a:srgbClr val="3A3A3A"/>
                </a:solidFill>
                <a:latin typeface="Georgia" panose="02040502050405020303" pitchFamily="18" charset="0"/>
              </a:defRPr>
            </a:lvl3pPr>
            <a:lvl4pPr marL="1165860" indent="0">
              <a:lnSpc>
                <a:spcPct val="125000"/>
              </a:lnSpc>
              <a:buNone/>
              <a:defRPr sz="1600">
                <a:solidFill>
                  <a:srgbClr val="3A3A3A"/>
                </a:solidFill>
                <a:latin typeface="Georgia" panose="02040502050405020303" pitchFamily="18" charset="0"/>
              </a:defRPr>
            </a:lvl4pPr>
            <a:lvl5pPr marL="1554480" indent="0">
              <a:lnSpc>
                <a:spcPct val="125000"/>
              </a:lnSpc>
              <a:buNone/>
              <a:defRPr sz="16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452E5F8D-78F5-A0F8-143D-8C953B7D950A}"/>
              </a:ext>
            </a:extLst>
          </p:cNvPr>
          <p:cNvSpPr>
            <a:spLocks noGrp="1"/>
          </p:cNvSpPr>
          <p:nvPr>
            <p:ph idx="14"/>
          </p:nvPr>
        </p:nvSpPr>
        <p:spPr>
          <a:xfrm>
            <a:off x="686530" y="4488406"/>
            <a:ext cx="6407690" cy="1857699"/>
          </a:xfrm>
        </p:spPr>
        <p:txBody>
          <a:bodyPr lIns="0" tIns="0" rIns="0" bIns="0">
            <a:noAutofit/>
          </a:bodyPr>
          <a:lstStyle>
            <a:lvl1pPr marL="0" indent="0">
              <a:lnSpc>
                <a:spcPct val="125000"/>
              </a:lnSpc>
              <a:buNone/>
              <a:defRPr sz="1600">
                <a:solidFill>
                  <a:srgbClr val="188181"/>
                </a:solidFill>
              </a:defRPr>
            </a:lvl1pPr>
            <a:lvl2pPr marL="491490" indent="-285750">
              <a:lnSpc>
                <a:spcPct val="125000"/>
              </a:lnSpc>
              <a:buFont typeface="Arial" panose="020B0604020202020204" pitchFamily="34" charset="0"/>
              <a:buChar char="•"/>
              <a:defRPr sz="1600">
                <a:solidFill>
                  <a:srgbClr val="188181"/>
                </a:solidFill>
              </a:defRPr>
            </a:lvl2pPr>
            <a:lvl3pPr marL="788670" indent="-285750">
              <a:lnSpc>
                <a:spcPct val="125000"/>
              </a:lnSpc>
              <a:buFont typeface="Arial" panose="020B0604020202020204" pitchFamily="34" charset="0"/>
              <a:buChar char="•"/>
              <a:defRPr sz="1600">
                <a:solidFill>
                  <a:srgbClr val="188181"/>
                </a:solidFill>
              </a:defRPr>
            </a:lvl3pPr>
            <a:lvl4pPr marL="1177290" indent="-285750">
              <a:lnSpc>
                <a:spcPct val="125000"/>
              </a:lnSpc>
              <a:buFont typeface="Arial" panose="020B0604020202020204" pitchFamily="34" charset="0"/>
              <a:buChar char="•"/>
              <a:defRPr sz="1600">
                <a:solidFill>
                  <a:srgbClr val="188181"/>
                </a:solidFill>
              </a:defRPr>
            </a:lvl4pPr>
            <a:lvl5pPr marL="1565910" indent="-285750">
              <a:lnSpc>
                <a:spcPct val="125000"/>
              </a:lnSpc>
              <a:buFont typeface="Arial" panose="020B0604020202020204" pitchFamily="34" charset="0"/>
              <a:buChar char="•"/>
              <a:defRPr sz="1600">
                <a:solidFill>
                  <a:srgbClr val="18818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6E4A4227-F72E-994D-5884-FBDA55B1D7BF}"/>
              </a:ext>
            </a:extLst>
          </p:cNvPr>
          <p:cNvSpPr>
            <a:spLocks noGrp="1"/>
          </p:cNvSpPr>
          <p:nvPr>
            <p:ph idx="15"/>
          </p:nvPr>
        </p:nvSpPr>
        <p:spPr>
          <a:xfrm>
            <a:off x="686530" y="6841614"/>
            <a:ext cx="6407690" cy="1201825"/>
          </a:xfrm>
        </p:spPr>
        <p:txBody>
          <a:bodyPr lIns="0" tIns="0" rIns="0" bIns="0">
            <a:noAutofit/>
          </a:bodyPr>
          <a:lstStyle>
            <a:lvl1pPr marL="0" indent="0">
              <a:lnSpc>
                <a:spcPct val="125000"/>
              </a:lnSpc>
              <a:buNone/>
              <a:defRPr sz="1600">
                <a:solidFill>
                  <a:srgbClr val="3A3A3A"/>
                </a:solidFill>
                <a:latin typeface="Georgia" panose="02040502050405020303" pitchFamily="18" charset="0"/>
              </a:defRPr>
            </a:lvl1pPr>
            <a:lvl2pPr marL="388620" indent="0">
              <a:lnSpc>
                <a:spcPct val="125000"/>
              </a:lnSpc>
              <a:buNone/>
              <a:defRPr sz="1600">
                <a:solidFill>
                  <a:srgbClr val="3A3A3A"/>
                </a:solidFill>
                <a:latin typeface="Georgia" panose="02040502050405020303" pitchFamily="18" charset="0"/>
              </a:defRPr>
            </a:lvl2pPr>
            <a:lvl3pPr marL="777240" indent="0">
              <a:lnSpc>
                <a:spcPct val="125000"/>
              </a:lnSpc>
              <a:buNone/>
              <a:defRPr sz="1600">
                <a:solidFill>
                  <a:srgbClr val="3A3A3A"/>
                </a:solidFill>
                <a:latin typeface="Georgia" panose="02040502050405020303" pitchFamily="18" charset="0"/>
              </a:defRPr>
            </a:lvl3pPr>
            <a:lvl4pPr marL="1165860" indent="0">
              <a:lnSpc>
                <a:spcPct val="125000"/>
              </a:lnSpc>
              <a:buNone/>
              <a:defRPr sz="1600">
                <a:solidFill>
                  <a:srgbClr val="3A3A3A"/>
                </a:solidFill>
                <a:latin typeface="Georgia" panose="02040502050405020303" pitchFamily="18" charset="0"/>
              </a:defRPr>
            </a:lvl4pPr>
            <a:lvl5pPr marL="1554480" indent="0">
              <a:lnSpc>
                <a:spcPct val="125000"/>
              </a:lnSpc>
              <a:buNone/>
              <a:defRPr sz="16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68FC0AE-F45B-CB5C-7F37-0D7037001B5C}"/>
              </a:ext>
            </a:extLst>
          </p:cNvPr>
          <p:cNvSpPr>
            <a:spLocks noGrp="1"/>
          </p:cNvSpPr>
          <p:nvPr>
            <p:ph type="pic" sz="quarter" idx="18" hasCustomPrompt="1"/>
          </p:nvPr>
        </p:nvSpPr>
        <p:spPr>
          <a:xfrm>
            <a:off x="5224469" y="361958"/>
            <a:ext cx="2185987" cy="2255839"/>
          </a:xfrm>
          <a:ln>
            <a:noFill/>
          </a:ln>
        </p:spPr>
        <p:txBody>
          <a:bodyPr anchor="ctr">
            <a:normAutofit/>
          </a:bodyPr>
          <a:lstStyle>
            <a:lvl1pPr marL="0" indent="0" algn="ctr">
              <a:buNone/>
              <a:defRPr sz="1800" b="1">
                <a:solidFill>
                  <a:schemeClr val="bg1"/>
                </a:solidFill>
              </a:defRPr>
            </a:lvl1pPr>
          </a:lstStyle>
          <a:p>
            <a:r>
              <a:rPr lang="en-US" dirty="0"/>
              <a:t>INSERT PHOTO HERE</a:t>
            </a:r>
          </a:p>
        </p:txBody>
      </p:sp>
      <p:sp>
        <p:nvSpPr>
          <p:cNvPr id="22" name="Content Placeholder 2">
            <a:extLst>
              <a:ext uri="{FF2B5EF4-FFF2-40B4-BE49-F238E27FC236}">
                <a16:creationId xmlns:a16="http://schemas.microsoft.com/office/drawing/2014/main" id="{0737C06A-8A94-201D-CAC4-15089F97D234}"/>
              </a:ext>
            </a:extLst>
          </p:cNvPr>
          <p:cNvSpPr>
            <a:spLocks noGrp="1"/>
          </p:cNvSpPr>
          <p:nvPr>
            <p:ph idx="16"/>
          </p:nvPr>
        </p:nvSpPr>
        <p:spPr>
          <a:xfrm>
            <a:off x="686532" y="8661784"/>
            <a:ext cx="3698858" cy="696146"/>
          </a:xfrm>
        </p:spPr>
        <p:txBody>
          <a:bodyPr lIns="0" tIns="0" rIns="0" bIns="0">
            <a:noAutofit/>
          </a:bodyPr>
          <a:lstStyle>
            <a:lvl1pPr marL="0" indent="0">
              <a:buNone/>
              <a:defRPr sz="1600">
                <a:solidFill>
                  <a:schemeClr val="bg1"/>
                </a:solidFill>
              </a:defRPr>
            </a:lvl1pPr>
            <a:lvl2pPr marL="491490" indent="-285750">
              <a:buFont typeface="Arial" panose="020B0604020202020204" pitchFamily="34" charset="0"/>
              <a:buChar char="•"/>
              <a:defRPr sz="1600">
                <a:solidFill>
                  <a:schemeClr val="bg1"/>
                </a:solidFill>
              </a:defRPr>
            </a:lvl2pPr>
            <a:lvl3pPr marL="788670" indent="-285750">
              <a:buFont typeface="Arial" panose="020B0604020202020204" pitchFamily="34" charset="0"/>
              <a:buChar char="•"/>
              <a:defRPr sz="1600">
                <a:solidFill>
                  <a:schemeClr val="bg1"/>
                </a:solidFill>
              </a:defRPr>
            </a:lvl3pPr>
            <a:lvl4pPr marL="1177290" indent="-285750">
              <a:buFont typeface="Arial" panose="020B0604020202020204" pitchFamily="34" charset="0"/>
              <a:buChar char="•"/>
              <a:defRPr sz="1600">
                <a:solidFill>
                  <a:schemeClr val="bg1"/>
                </a:solidFill>
              </a:defRPr>
            </a:lvl4pPr>
            <a:lvl5pPr marL="1565910" indent="-285750">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a:extLst>
              <a:ext uri="{FF2B5EF4-FFF2-40B4-BE49-F238E27FC236}">
                <a16:creationId xmlns:a16="http://schemas.microsoft.com/office/drawing/2014/main" id="{C110CE39-E0B5-89B8-75DE-4A9B581C12C6}"/>
              </a:ext>
            </a:extLst>
          </p:cNvPr>
          <p:cNvSpPr>
            <a:spLocks noGrp="1"/>
          </p:cNvSpPr>
          <p:nvPr>
            <p:ph type="pic" sz="quarter" idx="17" hasCustomPrompt="1"/>
          </p:nvPr>
        </p:nvSpPr>
        <p:spPr>
          <a:xfrm>
            <a:off x="4529140" y="8582037"/>
            <a:ext cx="2530475" cy="855663"/>
          </a:xfrm>
        </p:spPr>
        <p:txBody>
          <a:bodyPr anchor="ctr">
            <a:normAutofit/>
          </a:bodyPr>
          <a:lstStyle>
            <a:lvl1pPr marL="0" indent="0" algn="ctr">
              <a:buNone/>
              <a:defRPr sz="1600" b="1">
                <a:solidFill>
                  <a:schemeClr val="bg1"/>
                </a:solidFill>
              </a:defRPr>
            </a:lvl1pPr>
          </a:lstStyle>
          <a:p>
            <a:r>
              <a:rPr lang="en-US" dirty="0"/>
              <a:t>INSERT LOGO HERE</a:t>
            </a:r>
          </a:p>
        </p:txBody>
      </p:sp>
      <p:sp>
        <p:nvSpPr>
          <p:cNvPr id="2" name="Title 1"/>
          <p:cNvSpPr>
            <a:spLocks noGrp="1"/>
          </p:cNvSpPr>
          <p:nvPr>
            <p:ph type="ctrTitle"/>
          </p:nvPr>
        </p:nvSpPr>
        <p:spPr>
          <a:xfrm>
            <a:off x="694884" y="1545723"/>
            <a:ext cx="6399339" cy="598742"/>
          </a:xfrm>
        </p:spPr>
        <p:txBody>
          <a:bodyPr lIns="0" tIns="0" rIns="0" bIns="0" anchor="b">
            <a:noAutofit/>
          </a:bodyPr>
          <a:lstStyle>
            <a:lvl1pPr algn="l">
              <a:lnSpc>
                <a:spcPct val="90000"/>
              </a:lnSpc>
              <a:defRPr sz="4000" b="1">
                <a:solidFill>
                  <a:schemeClr val="bg1"/>
                </a:solidFill>
              </a:defRPr>
            </a:lvl1pPr>
          </a:lstStyle>
          <a:p>
            <a:endParaRPr lang="en-US" dirty="0"/>
          </a:p>
        </p:txBody>
      </p:sp>
    </p:spTree>
    <p:extLst>
      <p:ext uri="{BB962C8B-B14F-4D97-AF65-F5344CB8AC3E}">
        <p14:creationId xmlns:p14="http://schemas.microsoft.com/office/powerpoint/2010/main" val="1383182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806B0-A382-7D43-967E-F8124F21B975}"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448467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19"/>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8"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806B0-A382-7D43-967E-F8124F21B975}"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2006901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3806B0-A382-7D43-967E-F8124F21B975}"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4283110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8" y="535526"/>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73" y="2465707"/>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73"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9" y="2465707"/>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9"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3806B0-A382-7D43-967E-F8124F21B975}"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7655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yer with Phot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3EB468-7031-E94D-0EAA-EF55C6D3A33E}"/>
              </a:ext>
            </a:extLst>
          </p:cNvPr>
          <p:cNvSpPr/>
          <p:nvPr userDrawn="1"/>
        </p:nvSpPr>
        <p:spPr>
          <a:xfrm>
            <a:off x="361950" y="361949"/>
            <a:ext cx="7048500" cy="2255281"/>
          </a:xfrm>
          <a:prstGeom prst="rect">
            <a:avLst/>
          </a:prstGeom>
          <a:solidFill>
            <a:srgbClr val="1EA1A1">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12" name="Rounded Rectangle 11">
            <a:extLst>
              <a:ext uri="{FF2B5EF4-FFF2-40B4-BE49-F238E27FC236}">
                <a16:creationId xmlns:a16="http://schemas.microsoft.com/office/drawing/2014/main" id="{6A368416-A420-20F2-95F0-0B6F436A7229}"/>
              </a:ext>
            </a:extLst>
          </p:cNvPr>
          <p:cNvSpPr/>
          <p:nvPr userDrawn="1"/>
        </p:nvSpPr>
        <p:spPr>
          <a:xfrm>
            <a:off x="361950" y="4316764"/>
            <a:ext cx="7048500" cy="2255282"/>
          </a:xfrm>
          <a:prstGeom prst="roundRect">
            <a:avLst>
              <a:gd name="adj" fmla="val 7124"/>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35" name="Rectangle 34">
            <a:extLst>
              <a:ext uri="{FF2B5EF4-FFF2-40B4-BE49-F238E27FC236}">
                <a16:creationId xmlns:a16="http://schemas.microsoft.com/office/drawing/2014/main" id="{82B3BE62-CC71-B694-122B-42A53852EF8C}"/>
              </a:ext>
            </a:extLst>
          </p:cNvPr>
          <p:cNvSpPr/>
          <p:nvPr userDrawn="1"/>
        </p:nvSpPr>
        <p:spPr>
          <a:xfrm>
            <a:off x="361950" y="8327571"/>
            <a:ext cx="7048500" cy="1368879"/>
          </a:xfrm>
          <a:prstGeom prst="rect">
            <a:avLst/>
          </a:prstGeom>
          <a:solidFill>
            <a:srgbClr val="60295B">
              <a:alpha val="9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10" name="Content Placeholder 2">
            <a:extLst>
              <a:ext uri="{FF2B5EF4-FFF2-40B4-BE49-F238E27FC236}">
                <a16:creationId xmlns:a16="http://schemas.microsoft.com/office/drawing/2014/main" id="{17D3F9B4-690E-D564-2C2E-F02AB3D50230}"/>
              </a:ext>
            </a:extLst>
          </p:cNvPr>
          <p:cNvSpPr>
            <a:spLocks noGrp="1"/>
          </p:cNvSpPr>
          <p:nvPr>
            <p:ph idx="13"/>
          </p:nvPr>
        </p:nvSpPr>
        <p:spPr>
          <a:xfrm>
            <a:off x="686530" y="2876087"/>
            <a:ext cx="6407690" cy="1126375"/>
          </a:xfrm>
        </p:spPr>
        <p:txBody>
          <a:bodyPr lIns="0" tIns="0" rIns="0" bIns="0">
            <a:noAutofit/>
          </a:bodyPr>
          <a:lstStyle>
            <a:lvl1pPr marL="0" indent="0">
              <a:lnSpc>
                <a:spcPct val="125000"/>
              </a:lnSpc>
              <a:buNone/>
              <a:defRPr sz="1600">
                <a:solidFill>
                  <a:srgbClr val="3A3A3A"/>
                </a:solidFill>
                <a:latin typeface="Georgia" panose="02040502050405020303" pitchFamily="18" charset="0"/>
              </a:defRPr>
            </a:lvl1pPr>
            <a:lvl2pPr marL="388620" indent="0">
              <a:lnSpc>
                <a:spcPct val="125000"/>
              </a:lnSpc>
              <a:buNone/>
              <a:defRPr sz="1600">
                <a:solidFill>
                  <a:srgbClr val="3A3A3A"/>
                </a:solidFill>
                <a:latin typeface="Georgia" panose="02040502050405020303" pitchFamily="18" charset="0"/>
              </a:defRPr>
            </a:lvl2pPr>
            <a:lvl3pPr marL="777240" indent="0">
              <a:lnSpc>
                <a:spcPct val="125000"/>
              </a:lnSpc>
              <a:buNone/>
              <a:defRPr sz="1600">
                <a:solidFill>
                  <a:srgbClr val="3A3A3A"/>
                </a:solidFill>
                <a:latin typeface="Georgia" panose="02040502050405020303" pitchFamily="18" charset="0"/>
              </a:defRPr>
            </a:lvl3pPr>
            <a:lvl4pPr marL="1165860" indent="0">
              <a:lnSpc>
                <a:spcPct val="125000"/>
              </a:lnSpc>
              <a:buNone/>
              <a:defRPr sz="1600">
                <a:solidFill>
                  <a:srgbClr val="3A3A3A"/>
                </a:solidFill>
                <a:latin typeface="Georgia" panose="02040502050405020303" pitchFamily="18" charset="0"/>
              </a:defRPr>
            </a:lvl4pPr>
            <a:lvl5pPr marL="1554480" indent="0">
              <a:lnSpc>
                <a:spcPct val="125000"/>
              </a:lnSpc>
              <a:buNone/>
              <a:defRPr sz="16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452E5F8D-78F5-A0F8-143D-8C953B7D950A}"/>
              </a:ext>
            </a:extLst>
          </p:cNvPr>
          <p:cNvSpPr>
            <a:spLocks noGrp="1"/>
          </p:cNvSpPr>
          <p:nvPr>
            <p:ph idx="14"/>
          </p:nvPr>
        </p:nvSpPr>
        <p:spPr>
          <a:xfrm>
            <a:off x="686530" y="4488396"/>
            <a:ext cx="6407690" cy="1857700"/>
          </a:xfrm>
        </p:spPr>
        <p:txBody>
          <a:bodyPr lIns="0" tIns="0" rIns="0" bIns="0">
            <a:noAutofit/>
          </a:bodyPr>
          <a:lstStyle>
            <a:lvl1pPr marL="0" indent="0">
              <a:lnSpc>
                <a:spcPct val="125000"/>
              </a:lnSpc>
              <a:buNone/>
              <a:defRPr sz="1600">
                <a:solidFill>
                  <a:srgbClr val="188181"/>
                </a:solidFill>
              </a:defRPr>
            </a:lvl1pPr>
            <a:lvl2pPr marL="491490" indent="-285750">
              <a:lnSpc>
                <a:spcPct val="125000"/>
              </a:lnSpc>
              <a:buFont typeface="Arial" panose="020B0604020202020204" pitchFamily="34" charset="0"/>
              <a:buChar char="•"/>
              <a:defRPr sz="1600">
                <a:solidFill>
                  <a:srgbClr val="188181"/>
                </a:solidFill>
              </a:defRPr>
            </a:lvl2pPr>
            <a:lvl3pPr marL="788670" indent="-285750">
              <a:lnSpc>
                <a:spcPct val="125000"/>
              </a:lnSpc>
              <a:buFont typeface="Arial" panose="020B0604020202020204" pitchFamily="34" charset="0"/>
              <a:buChar char="•"/>
              <a:defRPr sz="1600">
                <a:solidFill>
                  <a:srgbClr val="188181"/>
                </a:solidFill>
              </a:defRPr>
            </a:lvl3pPr>
            <a:lvl4pPr marL="1177290" indent="-285750">
              <a:lnSpc>
                <a:spcPct val="125000"/>
              </a:lnSpc>
              <a:buFont typeface="Arial" panose="020B0604020202020204" pitchFamily="34" charset="0"/>
              <a:buChar char="•"/>
              <a:defRPr sz="1600">
                <a:solidFill>
                  <a:srgbClr val="188181"/>
                </a:solidFill>
              </a:defRPr>
            </a:lvl4pPr>
            <a:lvl5pPr marL="1565910" indent="-285750">
              <a:lnSpc>
                <a:spcPct val="125000"/>
              </a:lnSpc>
              <a:buFont typeface="Arial" panose="020B0604020202020204" pitchFamily="34" charset="0"/>
              <a:buChar char="•"/>
              <a:defRPr sz="1600">
                <a:solidFill>
                  <a:srgbClr val="18818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6E4A4227-F72E-994D-5884-FBDA55B1D7BF}"/>
              </a:ext>
            </a:extLst>
          </p:cNvPr>
          <p:cNvSpPr>
            <a:spLocks noGrp="1"/>
          </p:cNvSpPr>
          <p:nvPr>
            <p:ph idx="15"/>
          </p:nvPr>
        </p:nvSpPr>
        <p:spPr>
          <a:xfrm>
            <a:off x="686530" y="6841607"/>
            <a:ext cx="6407690" cy="1201825"/>
          </a:xfrm>
        </p:spPr>
        <p:txBody>
          <a:bodyPr lIns="0" tIns="0" rIns="0" bIns="0">
            <a:noAutofit/>
          </a:bodyPr>
          <a:lstStyle>
            <a:lvl1pPr marL="0" indent="0">
              <a:lnSpc>
                <a:spcPct val="125000"/>
              </a:lnSpc>
              <a:buNone/>
              <a:defRPr sz="1600">
                <a:solidFill>
                  <a:srgbClr val="3A3A3A"/>
                </a:solidFill>
                <a:latin typeface="Georgia" panose="02040502050405020303" pitchFamily="18" charset="0"/>
              </a:defRPr>
            </a:lvl1pPr>
            <a:lvl2pPr marL="388620" indent="0">
              <a:lnSpc>
                <a:spcPct val="125000"/>
              </a:lnSpc>
              <a:buNone/>
              <a:defRPr sz="1600">
                <a:solidFill>
                  <a:srgbClr val="3A3A3A"/>
                </a:solidFill>
                <a:latin typeface="Georgia" panose="02040502050405020303" pitchFamily="18" charset="0"/>
              </a:defRPr>
            </a:lvl2pPr>
            <a:lvl3pPr marL="777240" indent="0">
              <a:lnSpc>
                <a:spcPct val="125000"/>
              </a:lnSpc>
              <a:buNone/>
              <a:defRPr sz="1600">
                <a:solidFill>
                  <a:srgbClr val="3A3A3A"/>
                </a:solidFill>
                <a:latin typeface="Georgia" panose="02040502050405020303" pitchFamily="18" charset="0"/>
              </a:defRPr>
            </a:lvl3pPr>
            <a:lvl4pPr marL="1165860" indent="0">
              <a:lnSpc>
                <a:spcPct val="125000"/>
              </a:lnSpc>
              <a:buNone/>
              <a:defRPr sz="1600">
                <a:solidFill>
                  <a:srgbClr val="3A3A3A"/>
                </a:solidFill>
                <a:latin typeface="Georgia" panose="02040502050405020303" pitchFamily="18" charset="0"/>
              </a:defRPr>
            </a:lvl4pPr>
            <a:lvl5pPr marL="1554480" indent="0">
              <a:lnSpc>
                <a:spcPct val="125000"/>
              </a:lnSpc>
              <a:buNone/>
              <a:defRPr sz="16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68FC0AE-F45B-CB5C-7F37-0D7037001B5C}"/>
              </a:ext>
            </a:extLst>
          </p:cNvPr>
          <p:cNvSpPr>
            <a:spLocks noGrp="1"/>
          </p:cNvSpPr>
          <p:nvPr>
            <p:ph type="pic" sz="quarter" idx="18" hasCustomPrompt="1"/>
          </p:nvPr>
        </p:nvSpPr>
        <p:spPr>
          <a:xfrm>
            <a:off x="5224463" y="361950"/>
            <a:ext cx="2185987" cy="2255838"/>
          </a:xfrm>
          <a:solidFill>
            <a:srgbClr val="FF00FF"/>
          </a:solidFill>
          <a:ln>
            <a:noFill/>
          </a:ln>
        </p:spPr>
        <p:txBody>
          <a:bodyPr anchor="ctr">
            <a:normAutofit/>
          </a:bodyPr>
          <a:lstStyle>
            <a:lvl1pPr marL="0" indent="0" algn="ctr">
              <a:buNone/>
              <a:defRPr sz="1800" b="1">
                <a:solidFill>
                  <a:schemeClr val="bg1"/>
                </a:solidFill>
              </a:defRPr>
            </a:lvl1pPr>
          </a:lstStyle>
          <a:p>
            <a:r>
              <a:rPr lang="en-US" dirty="0"/>
              <a:t>INSERT PHOTO HERE</a:t>
            </a:r>
          </a:p>
        </p:txBody>
      </p:sp>
      <p:sp>
        <p:nvSpPr>
          <p:cNvPr id="22" name="Content Placeholder 2">
            <a:extLst>
              <a:ext uri="{FF2B5EF4-FFF2-40B4-BE49-F238E27FC236}">
                <a16:creationId xmlns:a16="http://schemas.microsoft.com/office/drawing/2014/main" id="{0737C06A-8A94-201D-CAC4-15089F97D234}"/>
              </a:ext>
            </a:extLst>
          </p:cNvPr>
          <p:cNvSpPr>
            <a:spLocks noGrp="1"/>
          </p:cNvSpPr>
          <p:nvPr>
            <p:ph idx="16"/>
          </p:nvPr>
        </p:nvSpPr>
        <p:spPr>
          <a:xfrm>
            <a:off x="686530" y="8661783"/>
            <a:ext cx="3698858" cy="696146"/>
          </a:xfrm>
        </p:spPr>
        <p:txBody>
          <a:bodyPr lIns="0" tIns="0" rIns="0" bIns="0">
            <a:noAutofit/>
          </a:bodyPr>
          <a:lstStyle>
            <a:lvl1pPr marL="0" indent="0">
              <a:buNone/>
              <a:defRPr sz="1600">
                <a:solidFill>
                  <a:schemeClr val="bg1"/>
                </a:solidFill>
              </a:defRPr>
            </a:lvl1pPr>
            <a:lvl2pPr marL="491490" indent="-285750">
              <a:buFont typeface="Arial" panose="020B0604020202020204" pitchFamily="34" charset="0"/>
              <a:buChar char="•"/>
              <a:defRPr sz="1600">
                <a:solidFill>
                  <a:schemeClr val="bg1"/>
                </a:solidFill>
              </a:defRPr>
            </a:lvl2pPr>
            <a:lvl3pPr marL="788670" indent="-285750">
              <a:buFont typeface="Arial" panose="020B0604020202020204" pitchFamily="34" charset="0"/>
              <a:buChar char="•"/>
              <a:defRPr sz="1600">
                <a:solidFill>
                  <a:schemeClr val="bg1"/>
                </a:solidFill>
              </a:defRPr>
            </a:lvl3pPr>
            <a:lvl4pPr marL="1177290" indent="-285750">
              <a:buFont typeface="Arial" panose="020B0604020202020204" pitchFamily="34" charset="0"/>
              <a:buChar char="•"/>
              <a:defRPr sz="1600">
                <a:solidFill>
                  <a:schemeClr val="bg1"/>
                </a:solidFill>
              </a:defRPr>
            </a:lvl4pPr>
            <a:lvl5pPr marL="1565910" indent="-285750">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a:extLst>
              <a:ext uri="{FF2B5EF4-FFF2-40B4-BE49-F238E27FC236}">
                <a16:creationId xmlns:a16="http://schemas.microsoft.com/office/drawing/2014/main" id="{C110CE39-E0B5-89B8-75DE-4A9B581C12C6}"/>
              </a:ext>
            </a:extLst>
          </p:cNvPr>
          <p:cNvSpPr>
            <a:spLocks noGrp="1"/>
          </p:cNvSpPr>
          <p:nvPr>
            <p:ph type="pic" sz="quarter" idx="17" hasCustomPrompt="1"/>
          </p:nvPr>
        </p:nvSpPr>
        <p:spPr>
          <a:xfrm>
            <a:off x="4529138" y="8582025"/>
            <a:ext cx="2530475" cy="855663"/>
          </a:xfrm>
        </p:spPr>
        <p:txBody>
          <a:bodyPr anchor="ctr">
            <a:normAutofit/>
          </a:bodyPr>
          <a:lstStyle>
            <a:lvl1pPr marL="0" indent="0" algn="ctr">
              <a:buNone/>
              <a:defRPr sz="1600" b="1">
                <a:solidFill>
                  <a:schemeClr val="bg1"/>
                </a:solidFill>
              </a:defRPr>
            </a:lvl1pPr>
          </a:lstStyle>
          <a:p>
            <a:r>
              <a:rPr lang="en-US" dirty="0"/>
              <a:t>INSERT LOGO HERE</a:t>
            </a:r>
          </a:p>
        </p:txBody>
      </p:sp>
      <p:sp>
        <p:nvSpPr>
          <p:cNvPr id="2" name="Title 1"/>
          <p:cNvSpPr>
            <a:spLocks noGrp="1"/>
          </p:cNvSpPr>
          <p:nvPr>
            <p:ph type="ctrTitle"/>
          </p:nvPr>
        </p:nvSpPr>
        <p:spPr>
          <a:xfrm>
            <a:off x="694880" y="1545723"/>
            <a:ext cx="6399340" cy="598742"/>
          </a:xfrm>
        </p:spPr>
        <p:txBody>
          <a:bodyPr lIns="0" tIns="0" rIns="0" bIns="0" anchor="b">
            <a:noAutofit/>
          </a:bodyPr>
          <a:lstStyle>
            <a:lvl1pPr algn="l">
              <a:lnSpc>
                <a:spcPct val="90000"/>
              </a:lnSpc>
              <a:defRPr sz="4000" b="1">
                <a:solidFill>
                  <a:schemeClr val="bg1"/>
                </a:solidFill>
              </a:defRPr>
            </a:lvl1pPr>
          </a:lstStyle>
          <a:p>
            <a:endParaRPr lang="en-US" dirty="0"/>
          </a:p>
        </p:txBody>
      </p:sp>
    </p:spTree>
    <p:extLst>
      <p:ext uri="{BB962C8B-B14F-4D97-AF65-F5344CB8AC3E}">
        <p14:creationId xmlns:p14="http://schemas.microsoft.com/office/powerpoint/2010/main" val="1134418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3806B0-A382-7D43-967E-F8124F21B975}"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835131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806B0-A382-7D43-967E-F8124F21B975}"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4069091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72"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3" y="1448231"/>
            <a:ext cx="3934778" cy="7147982"/>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72" y="3017532"/>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F3806B0-A382-7D43-967E-F8124F21B975}"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487521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72"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3" y="1448231"/>
            <a:ext cx="3934778" cy="7147982"/>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72" y="3017532"/>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F3806B0-A382-7D43-967E-F8124F21B975}"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1797439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806B0-A382-7D43-967E-F8124F21B975}"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1933954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9" y="535528"/>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7" y="535528"/>
            <a:ext cx="4930617"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806B0-A382-7D43-967E-F8124F21B975}"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703190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0" y="8283399"/>
            <a:ext cx="7772400" cy="1775010"/>
          </a:xfrm>
          <a:custGeom>
            <a:avLst/>
            <a:gdLst/>
            <a:ahLst/>
            <a:cxnLst/>
            <a:rect l="l" t="t" r="r" b="b"/>
            <a:pathLst>
              <a:path w="10058400" h="1371600">
                <a:moveTo>
                  <a:pt x="10058400" y="0"/>
                </a:moveTo>
                <a:lnTo>
                  <a:pt x="0" y="0"/>
                </a:lnTo>
                <a:lnTo>
                  <a:pt x="0" y="1371600"/>
                </a:lnTo>
                <a:lnTo>
                  <a:pt x="10058400" y="1371600"/>
                </a:lnTo>
                <a:lnTo>
                  <a:pt x="10058400" y="0"/>
                </a:lnTo>
                <a:close/>
              </a:path>
            </a:pathLst>
          </a:custGeom>
          <a:solidFill>
            <a:srgbClr val="E9674F"/>
          </a:solidFill>
        </p:spPr>
        <p:txBody>
          <a:bodyPr wrap="square" lIns="0" tIns="0" rIns="0" bIns="0" rtlCol="0"/>
          <a:lstStyle/>
          <a:p>
            <a:endParaRPr sz="1012"/>
          </a:p>
        </p:txBody>
      </p:sp>
      <p:sp>
        <p:nvSpPr>
          <p:cNvPr id="18" name="bg object 18"/>
          <p:cNvSpPr/>
          <p:nvPr/>
        </p:nvSpPr>
        <p:spPr>
          <a:xfrm>
            <a:off x="515424" y="8283399"/>
            <a:ext cx="7257186" cy="1775010"/>
          </a:xfrm>
          <a:custGeom>
            <a:avLst/>
            <a:gdLst/>
            <a:ahLst/>
            <a:cxnLst/>
            <a:rect l="l" t="t" r="r" b="b"/>
            <a:pathLst>
              <a:path w="9391650" h="1371600">
                <a:moveTo>
                  <a:pt x="1913051" y="0"/>
                </a:moveTo>
                <a:lnTo>
                  <a:pt x="1371600" y="0"/>
                </a:lnTo>
                <a:lnTo>
                  <a:pt x="0" y="1371600"/>
                </a:lnTo>
                <a:lnTo>
                  <a:pt x="541451" y="1371600"/>
                </a:lnTo>
                <a:lnTo>
                  <a:pt x="1913051" y="0"/>
                </a:lnTo>
                <a:close/>
              </a:path>
              <a:path w="9391650" h="1371600">
                <a:moveTo>
                  <a:pt x="2798318" y="0"/>
                </a:moveTo>
                <a:lnTo>
                  <a:pt x="2256866" y="0"/>
                </a:lnTo>
                <a:lnTo>
                  <a:pt x="885266" y="1371600"/>
                </a:lnTo>
                <a:lnTo>
                  <a:pt x="1426718" y="1371600"/>
                </a:lnTo>
                <a:lnTo>
                  <a:pt x="2798318" y="0"/>
                </a:lnTo>
                <a:close/>
              </a:path>
              <a:path w="9391650" h="1371600">
                <a:moveTo>
                  <a:pt x="3683584" y="0"/>
                </a:moveTo>
                <a:lnTo>
                  <a:pt x="3142132" y="0"/>
                </a:lnTo>
                <a:lnTo>
                  <a:pt x="1770545" y="1371600"/>
                </a:lnTo>
                <a:lnTo>
                  <a:pt x="2311997" y="1371600"/>
                </a:lnTo>
                <a:lnTo>
                  <a:pt x="3683584" y="0"/>
                </a:lnTo>
                <a:close/>
              </a:path>
              <a:path w="9391650" h="1371600">
                <a:moveTo>
                  <a:pt x="4568850" y="0"/>
                </a:moveTo>
                <a:lnTo>
                  <a:pt x="4027398" y="0"/>
                </a:lnTo>
                <a:lnTo>
                  <a:pt x="2655798" y="1371600"/>
                </a:lnTo>
                <a:lnTo>
                  <a:pt x="3197250" y="1371600"/>
                </a:lnTo>
                <a:lnTo>
                  <a:pt x="4568850" y="0"/>
                </a:lnTo>
                <a:close/>
              </a:path>
              <a:path w="9391650" h="1371600">
                <a:moveTo>
                  <a:pt x="5454116" y="0"/>
                </a:moveTo>
                <a:lnTo>
                  <a:pt x="4912665" y="0"/>
                </a:lnTo>
                <a:lnTo>
                  <a:pt x="3541064" y="1371600"/>
                </a:lnTo>
                <a:lnTo>
                  <a:pt x="4082516" y="1371600"/>
                </a:lnTo>
                <a:lnTo>
                  <a:pt x="5454116" y="0"/>
                </a:lnTo>
                <a:close/>
              </a:path>
              <a:path w="9391650" h="1371600">
                <a:moveTo>
                  <a:pt x="6339383" y="0"/>
                </a:moveTo>
                <a:lnTo>
                  <a:pt x="5797931" y="0"/>
                </a:lnTo>
                <a:lnTo>
                  <a:pt x="4426343" y="1371600"/>
                </a:lnTo>
                <a:lnTo>
                  <a:pt x="4967795" y="1371600"/>
                </a:lnTo>
                <a:lnTo>
                  <a:pt x="6339383" y="0"/>
                </a:lnTo>
                <a:close/>
              </a:path>
              <a:path w="9391650" h="1371600">
                <a:moveTo>
                  <a:pt x="7273417" y="0"/>
                </a:moveTo>
                <a:lnTo>
                  <a:pt x="7224662" y="0"/>
                </a:lnTo>
                <a:lnTo>
                  <a:pt x="6731965" y="0"/>
                </a:lnTo>
                <a:lnTo>
                  <a:pt x="6683210" y="0"/>
                </a:lnTo>
                <a:lnTo>
                  <a:pt x="5311610" y="1371600"/>
                </a:lnTo>
                <a:lnTo>
                  <a:pt x="5360365" y="1371600"/>
                </a:lnTo>
                <a:lnTo>
                  <a:pt x="5853061" y="1371600"/>
                </a:lnTo>
                <a:lnTo>
                  <a:pt x="5901817" y="1371600"/>
                </a:lnTo>
                <a:lnTo>
                  <a:pt x="7273417" y="0"/>
                </a:lnTo>
                <a:close/>
              </a:path>
              <a:path w="9391650" h="1371600">
                <a:moveTo>
                  <a:pt x="8158683" y="0"/>
                </a:moveTo>
                <a:lnTo>
                  <a:pt x="7617231" y="0"/>
                </a:lnTo>
                <a:lnTo>
                  <a:pt x="6245631" y="1371600"/>
                </a:lnTo>
                <a:lnTo>
                  <a:pt x="6787096" y="1371600"/>
                </a:lnTo>
                <a:lnTo>
                  <a:pt x="8158683" y="0"/>
                </a:lnTo>
                <a:close/>
              </a:path>
              <a:path w="9391650" h="1371600">
                <a:moveTo>
                  <a:pt x="9043949" y="0"/>
                </a:moveTo>
                <a:lnTo>
                  <a:pt x="8502498" y="0"/>
                </a:lnTo>
                <a:lnTo>
                  <a:pt x="7130910" y="1371600"/>
                </a:lnTo>
                <a:lnTo>
                  <a:pt x="7672362" y="1371600"/>
                </a:lnTo>
                <a:lnTo>
                  <a:pt x="9043949" y="0"/>
                </a:lnTo>
                <a:close/>
              </a:path>
              <a:path w="9391650" h="1371600">
                <a:moveTo>
                  <a:pt x="9391383" y="881659"/>
                </a:moveTo>
                <a:lnTo>
                  <a:pt x="8901443" y="1371600"/>
                </a:lnTo>
                <a:lnTo>
                  <a:pt x="9391383" y="1371600"/>
                </a:lnTo>
                <a:lnTo>
                  <a:pt x="9391383" y="881659"/>
                </a:lnTo>
                <a:close/>
              </a:path>
              <a:path w="9391650" h="1371600">
                <a:moveTo>
                  <a:pt x="9391383" y="0"/>
                </a:moveTo>
                <a:lnTo>
                  <a:pt x="9387776" y="0"/>
                </a:lnTo>
                <a:lnTo>
                  <a:pt x="8016176" y="1371600"/>
                </a:lnTo>
                <a:lnTo>
                  <a:pt x="8557628" y="1371600"/>
                </a:lnTo>
                <a:lnTo>
                  <a:pt x="9391383" y="537845"/>
                </a:lnTo>
                <a:lnTo>
                  <a:pt x="9391383" y="0"/>
                </a:lnTo>
                <a:close/>
              </a:path>
            </a:pathLst>
          </a:custGeom>
          <a:solidFill>
            <a:srgbClr val="EB7661"/>
          </a:solidFill>
        </p:spPr>
        <p:txBody>
          <a:bodyPr wrap="square" lIns="0" tIns="0" rIns="0" bIns="0" rtlCol="0"/>
          <a:lstStyle/>
          <a:p>
            <a:endParaRPr sz="1012"/>
          </a:p>
        </p:txBody>
      </p:sp>
      <p:sp>
        <p:nvSpPr>
          <p:cNvPr id="19" name="bg object 19"/>
          <p:cNvSpPr/>
          <p:nvPr/>
        </p:nvSpPr>
        <p:spPr>
          <a:xfrm>
            <a:off x="1960994" y="1649578"/>
            <a:ext cx="0" cy="1539987"/>
          </a:xfrm>
          <a:custGeom>
            <a:avLst/>
            <a:gdLst/>
            <a:ahLst/>
            <a:cxnLst/>
            <a:rect l="l" t="t" r="r" b="b"/>
            <a:pathLst>
              <a:path h="1189989">
                <a:moveTo>
                  <a:pt x="0" y="0"/>
                </a:moveTo>
                <a:lnTo>
                  <a:pt x="0" y="1189647"/>
                </a:lnTo>
              </a:path>
            </a:pathLst>
          </a:custGeom>
          <a:solidFill>
            <a:srgbClr val="FFFFFF"/>
          </a:solidFill>
        </p:spPr>
        <p:txBody>
          <a:bodyPr wrap="square" lIns="0" tIns="0" rIns="0" bIns="0" rtlCol="0"/>
          <a:lstStyle/>
          <a:p>
            <a:endParaRPr sz="1012"/>
          </a:p>
        </p:txBody>
      </p:sp>
      <p:sp>
        <p:nvSpPr>
          <p:cNvPr id="20" name="bg object 20"/>
          <p:cNvSpPr/>
          <p:nvPr/>
        </p:nvSpPr>
        <p:spPr>
          <a:xfrm>
            <a:off x="1960993" y="1649576"/>
            <a:ext cx="0" cy="1539987"/>
          </a:xfrm>
          <a:custGeom>
            <a:avLst/>
            <a:gdLst/>
            <a:ahLst/>
            <a:cxnLst/>
            <a:rect l="l" t="t" r="r" b="b"/>
            <a:pathLst>
              <a:path h="1189989">
                <a:moveTo>
                  <a:pt x="0" y="0"/>
                </a:moveTo>
                <a:lnTo>
                  <a:pt x="0" y="1189647"/>
                </a:lnTo>
              </a:path>
            </a:pathLst>
          </a:custGeom>
          <a:ln w="15659">
            <a:solidFill>
              <a:srgbClr val="FFFFFF"/>
            </a:solidFill>
          </a:ln>
        </p:spPr>
        <p:txBody>
          <a:bodyPr wrap="square" lIns="0" tIns="0" rIns="0" bIns="0" rtlCol="0"/>
          <a:lstStyle/>
          <a:p>
            <a:endParaRPr sz="1012"/>
          </a:p>
        </p:txBody>
      </p:sp>
      <p:sp>
        <p:nvSpPr>
          <p:cNvPr id="21" name="bg object 21"/>
          <p:cNvSpPr/>
          <p:nvPr/>
        </p:nvSpPr>
        <p:spPr>
          <a:xfrm>
            <a:off x="2204713" y="2040573"/>
            <a:ext cx="604520" cy="331993"/>
          </a:xfrm>
          <a:custGeom>
            <a:avLst/>
            <a:gdLst/>
            <a:ahLst/>
            <a:cxnLst/>
            <a:rect l="l" t="t" r="r" b="b"/>
            <a:pathLst>
              <a:path w="782320" h="256539">
                <a:moveTo>
                  <a:pt x="145542" y="86106"/>
                </a:moveTo>
                <a:lnTo>
                  <a:pt x="133756" y="45377"/>
                </a:lnTo>
                <a:lnTo>
                  <a:pt x="129667" y="41630"/>
                </a:lnTo>
                <a:lnTo>
                  <a:pt x="124587" y="36969"/>
                </a:lnTo>
                <a:lnTo>
                  <a:pt x="119265" y="34061"/>
                </a:lnTo>
                <a:lnTo>
                  <a:pt x="119265" y="85839"/>
                </a:lnTo>
                <a:lnTo>
                  <a:pt x="118846" y="97955"/>
                </a:lnTo>
                <a:lnTo>
                  <a:pt x="108521" y="142709"/>
                </a:lnTo>
                <a:lnTo>
                  <a:pt x="81292" y="174383"/>
                </a:lnTo>
                <a:lnTo>
                  <a:pt x="48806" y="182308"/>
                </a:lnTo>
                <a:lnTo>
                  <a:pt x="28879" y="182308"/>
                </a:lnTo>
                <a:lnTo>
                  <a:pt x="51015" y="42214"/>
                </a:lnTo>
                <a:lnTo>
                  <a:pt x="51104" y="41630"/>
                </a:lnTo>
                <a:lnTo>
                  <a:pt x="71043" y="41630"/>
                </a:lnTo>
                <a:lnTo>
                  <a:pt x="81686" y="42214"/>
                </a:lnTo>
                <a:lnTo>
                  <a:pt x="116039" y="64325"/>
                </a:lnTo>
                <a:lnTo>
                  <a:pt x="119265" y="85839"/>
                </a:lnTo>
                <a:lnTo>
                  <a:pt x="119265" y="34061"/>
                </a:lnTo>
                <a:lnTo>
                  <a:pt x="113233" y="30759"/>
                </a:lnTo>
                <a:lnTo>
                  <a:pt x="100088" y="26314"/>
                </a:lnTo>
                <a:lnTo>
                  <a:pt x="85153" y="23647"/>
                </a:lnTo>
                <a:lnTo>
                  <a:pt x="68427" y="22758"/>
                </a:lnTo>
                <a:lnTo>
                  <a:pt x="28003" y="22758"/>
                </a:lnTo>
                <a:lnTo>
                  <a:pt x="0" y="200926"/>
                </a:lnTo>
                <a:lnTo>
                  <a:pt x="44183" y="200926"/>
                </a:lnTo>
                <a:lnTo>
                  <a:pt x="90043" y="192036"/>
                </a:lnTo>
                <a:lnTo>
                  <a:pt x="105752" y="182308"/>
                </a:lnTo>
                <a:lnTo>
                  <a:pt x="112839" y="176631"/>
                </a:lnTo>
                <a:lnTo>
                  <a:pt x="135280" y="143522"/>
                </a:lnTo>
                <a:lnTo>
                  <a:pt x="144907" y="101523"/>
                </a:lnTo>
                <a:lnTo>
                  <a:pt x="145542" y="86106"/>
                </a:lnTo>
                <a:close/>
              </a:path>
              <a:path w="782320" h="256539">
                <a:moveTo>
                  <a:pt x="257263" y="63601"/>
                </a:moveTo>
                <a:lnTo>
                  <a:pt x="252437" y="62395"/>
                </a:lnTo>
                <a:lnTo>
                  <a:pt x="247929" y="61798"/>
                </a:lnTo>
                <a:lnTo>
                  <a:pt x="235229" y="61798"/>
                </a:lnTo>
                <a:lnTo>
                  <a:pt x="202996" y="91008"/>
                </a:lnTo>
                <a:lnTo>
                  <a:pt x="205016" y="64630"/>
                </a:lnTo>
                <a:lnTo>
                  <a:pt x="183362" y="64630"/>
                </a:lnTo>
                <a:lnTo>
                  <a:pt x="161988" y="200926"/>
                </a:lnTo>
                <a:lnTo>
                  <a:pt x="187121" y="200926"/>
                </a:lnTo>
                <a:lnTo>
                  <a:pt x="198361" y="127977"/>
                </a:lnTo>
                <a:lnTo>
                  <a:pt x="202387" y="117894"/>
                </a:lnTo>
                <a:lnTo>
                  <a:pt x="229743" y="84035"/>
                </a:lnTo>
                <a:lnTo>
                  <a:pt x="241477" y="84035"/>
                </a:lnTo>
                <a:lnTo>
                  <a:pt x="245237" y="84467"/>
                </a:lnTo>
                <a:lnTo>
                  <a:pt x="249478" y="85344"/>
                </a:lnTo>
                <a:lnTo>
                  <a:pt x="257263" y="63601"/>
                </a:lnTo>
                <a:close/>
              </a:path>
              <a:path w="782320" h="256539">
                <a:moveTo>
                  <a:pt x="302590" y="64643"/>
                </a:moveTo>
                <a:lnTo>
                  <a:pt x="277469" y="64643"/>
                </a:lnTo>
                <a:lnTo>
                  <a:pt x="256095" y="200926"/>
                </a:lnTo>
                <a:lnTo>
                  <a:pt x="281228" y="200926"/>
                </a:lnTo>
                <a:lnTo>
                  <a:pt x="302590" y="64643"/>
                </a:lnTo>
                <a:close/>
              </a:path>
              <a:path w="782320" h="256539">
                <a:moveTo>
                  <a:pt x="314134" y="9817"/>
                </a:moveTo>
                <a:lnTo>
                  <a:pt x="312699" y="6451"/>
                </a:lnTo>
                <a:lnTo>
                  <a:pt x="306933" y="1282"/>
                </a:lnTo>
                <a:lnTo>
                  <a:pt x="303085" y="0"/>
                </a:lnTo>
                <a:lnTo>
                  <a:pt x="293052" y="0"/>
                </a:lnTo>
                <a:lnTo>
                  <a:pt x="288645" y="1600"/>
                </a:lnTo>
                <a:lnTo>
                  <a:pt x="281330" y="7950"/>
                </a:lnTo>
                <a:lnTo>
                  <a:pt x="279514" y="12052"/>
                </a:lnTo>
                <a:lnTo>
                  <a:pt x="279514" y="21183"/>
                </a:lnTo>
                <a:lnTo>
                  <a:pt x="280936" y="24561"/>
                </a:lnTo>
                <a:lnTo>
                  <a:pt x="286715" y="29718"/>
                </a:lnTo>
                <a:lnTo>
                  <a:pt x="290576" y="31026"/>
                </a:lnTo>
                <a:lnTo>
                  <a:pt x="300570" y="31026"/>
                </a:lnTo>
                <a:lnTo>
                  <a:pt x="305003" y="29425"/>
                </a:lnTo>
                <a:lnTo>
                  <a:pt x="312305" y="23050"/>
                </a:lnTo>
                <a:lnTo>
                  <a:pt x="314134" y="18961"/>
                </a:lnTo>
                <a:lnTo>
                  <a:pt x="314134" y="9817"/>
                </a:lnTo>
                <a:close/>
              </a:path>
              <a:path w="782320" h="256539">
                <a:moveTo>
                  <a:pt x="446112" y="64643"/>
                </a:moveTo>
                <a:lnTo>
                  <a:pt x="418973" y="64643"/>
                </a:lnTo>
                <a:lnTo>
                  <a:pt x="366979" y="180467"/>
                </a:lnTo>
                <a:lnTo>
                  <a:pt x="350837" y="64643"/>
                </a:lnTo>
                <a:lnTo>
                  <a:pt x="323697" y="64643"/>
                </a:lnTo>
                <a:lnTo>
                  <a:pt x="348792" y="200926"/>
                </a:lnTo>
                <a:lnTo>
                  <a:pt x="378828" y="200926"/>
                </a:lnTo>
                <a:lnTo>
                  <a:pt x="446112" y="64643"/>
                </a:lnTo>
                <a:close/>
              </a:path>
              <a:path w="782320" h="256539">
                <a:moveTo>
                  <a:pt x="492010" y="64643"/>
                </a:moveTo>
                <a:lnTo>
                  <a:pt x="466915" y="64643"/>
                </a:lnTo>
                <a:lnTo>
                  <a:pt x="445528" y="200926"/>
                </a:lnTo>
                <a:lnTo>
                  <a:pt x="470649" y="200926"/>
                </a:lnTo>
                <a:lnTo>
                  <a:pt x="492010" y="64643"/>
                </a:lnTo>
                <a:close/>
              </a:path>
              <a:path w="782320" h="256539">
                <a:moveTo>
                  <a:pt x="503555" y="9817"/>
                </a:moveTo>
                <a:lnTo>
                  <a:pt x="502119" y="6451"/>
                </a:lnTo>
                <a:lnTo>
                  <a:pt x="496354" y="1282"/>
                </a:lnTo>
                <a:lnTo>
                  <a:pt x="492506" y="0"/>
                </a:lnTo>
                <a:lnTo>
                  <a:pt x="482473" y="0"/>
                </a:lnTo>
                <a:lnTo>
                  <a:pt x="478066" y="1600"/>
                </a:lnTo>
                <a:lnTo>
                  <a:pt x="470750" y="7950"/>
                </a:lnTo>
                <a:lnTo>
                  <a:pt x="468934" y="12052"/>
                </a:lnTo>
                <a:lnTo>
                  <a:pt x="468934" y="21183"/>
                </a:lnTo>
                <a:lnTo>
                  <a:pt x="470357" y="24561"/>
                </a:lnTo>
                <a:lnTo>
                  <a:pt x="476135" y="29718"/>
                </a:lnTo>
                <a:lnTo>
                  <a:pt x="479996" y="31026"/>
                </a:lnTo>
                <a:lnTo>
                  <a:pt x="489991" y="31026"/>
                </a:lnTo>
                <a:lnTo>
                  <a:pt x="494423" y="29425"/>
                </a:lnTo>
                <a:lnTo>
                  <a:pt x="501726" y="23050"/>
                </a:lnTo>
                <a:lnTo>
                  <a:pt x="503555" y="18961"/>
                </a:lnTo>
                <a:lnTo>
                  <a:pt x="503555" y="9817"/>
                </a:lnTo>
                <a:close/>
              </a:path>
              <a:path w="782320" h="256539">
                <a:moveTo>
                  <a:pt x="633209" y="94373"/>
                </a:moveTo>
                <a:lnTo>
                  <a:pt x="607415" y="62090"/>
                </a:lnTo>
                <a:lnTo>
                  <a:pt x="600290" y="61531"/>
                </a:lnTo>
                <a:lnTo>
                  <a:pt x="593407" y="62001"/>
                </a:lnTo>
                <a:lnTo>
                  <a:pt x="558495" y="83934"/>
                </a:lnTo>
                <a:lnTo>
                  <a:pt x="553250" y="90512"/>
                </a:lnTo>
                <a:lnTo>
                  <a:pt x="555548" y="64655"/>
                </a:lnTo>
                <a:lnTo>
                  <a:pt x="533882" y="64655"/>
                </a:lnTo>
                <a:lnTo>
                  <a:pt x="512521" y="200926"/>
                </a:lnTo>
                <a:lnTo>
                  <a:pt x="537654" y="200926"/>
                </a:lnTo>
                <a:lnTo>
                  <a:pt x="550633" y="117906"/>
                </a:lnTo>
                <a:lnTo>
                  <a:pt x="561759" y="101625"/>
                </a:lnTo>
                <a:lnTo>
                  <a:pt x="572592" y="89979"/>
                </a:lnTo>
                <a:lnTo>
                  <a:pt x="583120" y="82994"/>
                </a:lnTo>
                <a:lnTo>
                  <a:pt x="593369" y="80670"/>
                </a:lnTo>
                <a:lnTo>
                  <a:pt x="602983" y="80670"/>
                </a:lnTo>
                <a:lnTo>
                  <a:pt x="607796" y="86029"/>
                </a:lnTo>
                <a:lnTo>
                  <a:pt x="607796" y="96710"/>
                </a:lnTo>
                <a:lnTo>
                  <a:pt x="607212" y="103949"/>
                </a:lnTo>
                <a:lnTo>
                  <a:pt x="591921" y="200926"/>
                </a:lnTo>
                <a:lnTo>
                  <a:pt x="617054" y="200926"/>
                </a:lnTo>
                <a:lnTo>
                  <a:pt x="632929" y="100596"/>
                </a:lnTo>
                <a:lnTo>
                  <a:pt x="633209" y="97472"/>
                </a:lnTo>
                <a:lnTo>
                  <a:pt x="633209" y="94373"/>
                </a:lnTo>
                <a:close/>
              </a:path>
              <a:path w="782320" h="256539">
                <a:moveTo>
                  <a:pt x="782193" y="72402"/>
                </a:moveTo>
                <a:lnTo>
                  <a:pt x="774293" y="68948"/>
                </a:lnTo>
                <a:lnTo>
                  <a:pt x="766597" y="66319"/>
                </a:lnTo>
                <a:lnTo>
                  <a:pt x="755345" y="63614"/>
                </a:lnTo>
                <a:lnTo>
                  <a:pt x="755345" y="83261"/>
                </a:lnTo>
                <a:lnTo>
                  <a:pt x="743191" y="158000"/>
                </a:lnTo>
                <a:lnTo>
                  <a:pt x="719137" y="180784"/>
                </a:lnTo>
                <a:lnTo>
                  <a:pt x="718947" y="180784"/>
                </a:lnTo>
                <a:lnTo>
                  <a:pt x="712990" y="182816"/>
                </a:lnTo>
                <a:lnTo>
                  <a:pt x="706247" y="182816"/>
                </a:lnTo>
                <a:lnTo>
                  <a:pt x="696277" y="180949"/>
                </a:lnTo>
                <a:lnTo>
                  <a:pt x="689152" y="175323"/>
                </a:lnTo>
                <a:lnTo>
                  <a:pt x="684872" y="165950"/>
                </a:lnTo>
                <a:lnTo>
                  <a:pt x="683450" y="152831"/>
                </a:lnTo>
                <a:lnTo>
                  <a:pt x="683793" y="144094"/>
                </a:lnTo>
                <a:lnTo>
                  <a:pt x="695960" y="103111"/>
                </a:lnTo>
                <a:lnTo>
                  <a:pt x="726821" y="80581"/>
                </a:lnTo>
                <a:lnTo>
                  <a:pt x="735126" y="79908"/>
                </a:lnTo>
                <a:lnTo>
                  <a:pt x="742442" y="79908"/>
                </a:lnTo>
                <a:lnTo>
                  <a:pt x="749160" y="81026"/>
                </a:lnTo>
                <a:lnTo>
                  <a:pt x="755345" y="83261"/>
                </a:lnTo>
                <a:lnTo>
                  <a:pt x="755345" y="63614"/>
                </a:lnTo>
                <a:lnTo>
                  <a:pt x="751573" y="62699"/>
                </a:lnTo>
                <a:lnTo>
                  <a:pt x="743686" y="61798"/>
                </a:lnTo>
                <a:lnTo>
                  <a:pt x="735406" y="61798"/>
                </a:lnTo>
                <a:lnTo>
                  <a:pt x="722147" y="62699"/>
                </a:lnTo>
                <a:lnTo>
                  <a:pt x="722528" y="62699"/>
                </a:lnTo>
                <a:lnTo>
                  <a:pt x="711085" y="65252"/>
                </a:lnTo>
                <a:lnTo>
                  <a:pt x="675970" y="91211"/>
                </a:lnTo>
                <a:lnTo>
                  <a:pt x="659231" y="131330"/>
                </a:lnTo>
                <a:lnTo>
                  <a:pt x="657174" y="152831"/>
                </a:lnTo>
                <a:lnTo>
                  <a:pt x="657910" y="163258"/>
                </a:lnTo>
                <a:lnTo>
                  <a:pt x="682688" y="197662"/>
                </a:lnTo>
                <a:lnTo>
                  <a:pt x="700747" y="200926"/>
                </a:lnTo>
                <a:lnTo>
                  <a:pt x="708660" y="200926"/>
                </a:lnTo>
                <a:lnTo>
                  <a:pt x="715721" y="199199"/>
                </a:lnTo>
                <a:lnTo>
                  <a:pt x="728243" y="192290"/>
                </a:lnTo>
                <a:lnTo>
                  <a:pt x="734174" y="187490"/>
                </a:lnTo>
                <a:lnTo>
                  <a:pt x="738339" y="182816"/>
                </a:lnTo>
                <a:lnTo>
                  <a:pt x="739736" y="181254"/>
                </a:lnTo>
                <a:lnTo>
                  <a:pt x="727964" y="224167"/>
                </a:lnTo>
                <a:lnTo>
                  <a:pt x="696709" y="236855"/>
                </a:lnTo>
                <a:lnTo>
                  <a:pt x="690359" y="236855"/>
                </a:lnTo>
                <a:lnTo>
                  <a:pt x="683983" y="235877"/>
                </a:lnTo>
                <a:lnTo>
                  <a:pt x="671080" y="231902"/>
                </a:lnTo>
                <a:lnTo>
                  <a:pt x="665251" y="229527"/>
                </a:lnTo>
                <a:lnTo>
                  <a:pt x="660069" y="226783"/>
                </a:lnTo>
                <a:lnTo>
                  <a:pt x="649935" y="243586"/>
                </a:lnTo>
                <a:lnTo>
                  <a:pt x="656678" y="247561"/>
                </a:lnTo>
                <a:lnTo>
                  <a:pt x="664235" y="250710"/>
                </a:lnTo>
                <a:lnTo>
                  <a:pt x="680974" y="255358"/>
                </a:lnTo>
                <a:lnTo>
                  <a:pt x="689229" y="256527"/>
                </a:lnTo>
                <a:lnTo>
                  <a:pt x="697293" y="256527"/>
                </a:lnTo>
                <a:lnTo>
                  <a:pt x="740333" y="243078"/>
                </a:lnTo>
                <a:lnTo>
                  <a:pt x="761580" y="200113"/>
                </a:lnTo>
                <a:lnTo>
                  <a:pt x="780808" y="81026"/>
                </a:lnTo>
                <a:lnTo>
                  <a:pt x="780872" y="80581"/>
                </a:lnTo>
                <a:lnTo>
                  <a:pt x="780986" y="79908"/>
                </a:lnTo>
                <a:lnTo>
                  <a:pt x="782193" y="72402"/>
                </a:lnTo>
                <a:close/>
              </a:path>
            </a:pathLst>
          </a:custGeom>
          <a:solidFill>
            <a:srgbClr val="FFFFFF"/>
          </a:solidFill>
        </p:spPr>
        <p:txBody>
          <a:bodyPr wrap="square" lIns="0" tIns="0" rIns="0" bIns="0" rtlCol="0"/>
          <a:lstStyle/>
          <a:p>
            <a:endParaRPr sz="1012"/>
          </a:p>
        </p:txBody>
      </p:sp>
      <p:pic>
        <p:nvPicPr>
          <p:cNvPr id="22" name="bg object 22"/>
          <p:cNvPicPr/>
          <p:nvPr/>
        </p:nvPicPr>
        <p:blipFill>
          <a:blip r:embed="rId2" cstate="print"/>
          <a:stretch>
            <a:fillRect/>
          </a:stretch>
        </p:blipFill>
        <p:spPr>
          <a:xfrm>
            <a:off x="2872964" y="2070016"/>
            <a:ext cx="146584" cy="230573"/>
          </a:xfrm>
          <a:prstGeom prst="rect">
            <a:avLst/>
          </a:prstGeom>
        </p:spPr>
      </p:pic>
      <p:pic>
        <p:nvPicPr>
          <p:cNvPr id="23" name="bg object 23"/>
          <p:cNvPicPr/>
          <p:nvPr/>
        </p:nvPicPr>
        <p:blipFill>
          <a:blip r:embed="rId3" cstate="print"/>
          <a:stretch>
            <a:fillRect/>
          </a:stretch>
        </p:blipFill>
        <p:spPr>
          <a:xfrm>
            <a:off x="3038298" y="2120187"/>
            <a:ext cx="93250" cy="180395"/>
          </a:xfrm>
          <a:prstGeom prst="rect">
            <a:avLst/>
          </a:prstGeom>
        </p:spPr>
      </p:pic>
      <p:pic>
        <p:nvPicPr>
          <p:cNvPr id="24" name="bg object 24"/>
          <p:cNvPicPr/>
          <p:nvPr/>
        </p:nvPicPr>
        <p:blipFill>
          <a:blip r:embed="rId4" cstate="print"/>
          <a:stretch>
            <a:fillRect/>
          </a:stretch>
        </p:blipFill>
        <p:spPr>
          <a:xfrm>
            <a:off x="3150295" y="2120539"/>
            <a:ext cx="96841" cy="184074"/>
          </a:xfrm>
          <a:prstGeom prst="rect">
            <a:avLst/>
          </a:prstGeom>
        </p:spPr>
      </p:pic>
      <p:sp>
        <p:nvSpPr>
          <p:cNvPr id="25" name="bg object 25"/>
          <p:cNvSpPr/>
          <p:nvPr/>
        </p:nvSpPr>
        <p:spPr>
          <a:xfrm>
            <a:off x="3262315" y="2040571"/>
            <a:ext cx="421497" cy="264611"/>
          </a:xfrm>
          <a:custGeom>
            <a:avLst/>
            <a:gdLst/>
            <a:ahLst/>
            <a:cxnLst/>
            <a:rect l="l" t="t" r="r" b="b"/>
            <a:pathLst>
              <a:path w="545464" h="204469">
                <a:moveTo>
                  <a:pt x="122415" y="64643"/>
                </a:moveTo>
                <a:lnTo>
                  <a:pt x="95275" y="64643"/>
                </a:lnTo>
                <a:lnTo>
                  <a:pt x="43294" y="180467"/>
                </a:lnTo>
                <a:lnTo>
                  <a:pt x="27139" y="64643"/>
                </a:lnTo>
                <a:lnTo>
                  <a:pt x="0" y="64643"/>
                </a:lnTo>
                <a:lnTo>
                  <a:pt x="25120" y="200926"/>
                </a:lnTo>
                <a:lnTo>
                  <a:pt x="55130" y="200926"/>
                </a:lnTo>
                <a:lnTo>
                  <a:pt x="122415" y="64643"/>
                </a:lnTo>
                <a:close/>
              </a:path>
              <a:path w="545464" h="204469">
                <a:moveTo>
                  <a:pt x="244500" y="72402"/>
                </a:moveTo>
                <a:lnTo>
                  <a:pt x="232486" y="67767"/>
                </a:lnTo>
                <a:lnTo>
                  <a:pt x="220675" y="64452"/>
                </a:lnTo>
                <a:lnTo>
                  <a:pt x="217639" y="63931"/>
                </a:lnTo>
                <a:lnTo>
                  <a:pt x="217639" y="83261"/>
                </a:lnTo>
                <a:lnTo>
                  <a:pt x="205536" y="161340"/>
                </a:lnTo>
                <a:lnTo>
                  <a:pt x="175780" y="185928"/>
                </a:lnTo>
                <a:lnTo>
                  <a:pt x="168859" y="185928"/>
                </a:lnTo>
                <a:lnTo>
                  <a:pt x="159004" y="183984"/>
                </a:lnTo>
                <a:lnTo>
                  <a:pt x="151968" y="178168"/>
                </a:lnTo>
                <a:lnTo>
                  <a:pt x="147764" y="168465"/>
                </a:lnTo>
                <a:lnTo>
                  <a:pt x="146354" y="154876"/>
                </a:lnTo>
                <a:lnTo>
                  <a:pt x="146697" y="145999"/>
                </a:lnTo>
                <a:lnTo>
                  <a:pt x="158838" y="103924"/>
                </a:lnTo>
                <a:lnTo>
                  <a:pt x="189420" y="80606"/>
                </a:lnTo>
                <a:lnTo>
                  <a:pt x="197726" y="79908"/>
                </a:lnTo>
                <a:lnTo>
                  <a:pt x="204851" y="79908"/>
                </a:lnTo>
                <a:lnTo>
                  <a:pt x="211505" y="81026"/>
                </a:lnTo>
                <a:lnTo>
                  <a:pt x="217639" y="83261"/>
                </a:lnTo>
                <a:lnTo>
                  <a:pt x="217639" y="63931"/>
                </a:lnTo>
                <a:lnTo>
                  <a:pt x="209092" y="62458"/>
                </a:lnTo>
                <a:lnTo>
                  <a:pt x="197726" y="61798"/>
                </a:lnTo>
                <a:lnTo>
                  <a:pt x="185140" y="62687"/>
                </a:lnTo>
                <a:lnTo>
                  <a:pt x="145630" y="83578"/>
                </a:lnTo>
                <a:lnTo>
                  <a:pt x="124612" y="122453"/>
                </a:lnTo>
                <a:lnTo>
                  <a:pt x="120065" y="154876"/>
                </a:lnTo>
                <a:lnTo>
                  <a:pt x="120789" y="165557"/>
                </a:lnTo>
                <a:lnTo>
                  <a:pt x="145402" y="200698"/>
                </a:lnTo>
                <a:lnTo>
                  <a:pt x="163677" y="204025"/>
                </a:lnTo>
                <a:lnTo>
                  <a:pt x="171945" y="204025"/>
                </a:lnTo>
                <a:lnTo>
                  <a:pt x="179349" y="202120"/>
                </a:lnTo>
                <a:lnTo>
                  <a:pt x="192443" y="194551"/>
                </a:lnTo>
                <a:lnTo>
                  <a:pt x="198691" y="189103"/>
                </a:lnTo>
                <a:lnTo>
                  <a:pt x="201371" y="185928"/>
                </a:lnTo>
                <a:lnTo>
                  <a:pt x="204558" y="182168"/>
                </a:lnTo>
                <a:lnTo>
                  <a:pt x="205244" y="187210"/>
                </a:lnTo>
                <a:lnTo>
                  <a:pt x="205359" y="188239"/>
                </a:lnTo>
                <a:lnTo>
                  <a:pt x="205422" y="188747"/>
                </a:lnTo>
                <a:lnTo>
                  <a:pt x="207772" y="193903"/>
                </a:lnTo>
                <a:lnTo>
                  <a:pt x="215671" y="200964"/>
                </a:lnTo>
                <a:lnTo>
                  <a:pt x="221322" y="203200"/>
                </a:lnTo>
                <a:lnTo>
                  <a:pt x="221551" y="203200"/>
                </a:lnTo>
                <a:lnTo>
                  <a:pt x="228333" y="204025"/>
                </a:lnTo>
                <a:lnTo>
                  <a:pt x="236410" y="188239"/>
                </a:lnTo>
                <a:lnTo>
                  <a:pt x="233349" y="187210"/>
                </a:lnTo>
                <a:lnTo>
                  <a:pt x="231216" y="185788"/>
                </a:lnTo>
                <a:lnTo>
                  <a:pt x="228917" y="182168"/>
                </a:lnTo>
                <a:lnTo>
                  <a:pt x="228333" y="179882"/>
                </a:lnTo>
                <a:lnTo>
                  <a:pt x="228409" y="175094"/>
                </a:lnTo>
                <a:lnTo>
                  <a:pt x="228536" y="173621"/>
                </a:lnTo>
                <a:lnTo>
                  <a:pt x="228917" y="170154"/>
                </a:lnTo>
                <a:lnTo>
                  <a:pt x="243128" y="81026"/>
                </a:lnTo>
                <a:lnTo>
                  <a:pt x="243192" y="80606"/>
                </a:lnTo>
                <a:lnTo>
                  <a:pt x="243306" y="79908"/>
                </a:lnTo>
                <a:lnTo>
                  <a:pt x="244500" y="72402"/>
                </a:lnTo>
                <a:close/>
              </a:path>
              <a:path w="545464" h="204469">
                <a:moveTo>
                  <a:pt x="345567" y="64643"/>
                </a:moveTo>
                <a:lnTo>
                  <a:pt x="313524" y="64643"/>
                </a:lnTo>
                <a:lnTo>
                  <a:pt x="318706" y="31026"/>
                </a:lnTo>
                <a:lnTo>
                  <a:pt x="298208" y="33108"/>
                </a:lnTo>
                <a:lnTo>
                  <a:pt x="289255" y="64643"/>
                </a:lnTo>
                <a:lnTo>
                  <a:pt x="265303" y="64643"/>
                </a:lnTo>
                <a:lnTo>
                  <a:pt x="262407" y="82486"/>
                </a:lnTo>
                <a:lnTo>
                  <a:pt x="285508" y="82486"/>
                </a:lnTo>
                <a:lnTo>
                  <a:pt x="272211" y="167297"/>
                </a:lnTo>
                <a:lnTo>
                  <a:pt x="271653" y="173177"/>
                </a:lnTo>
                <a:lnTo>
                  <a:pt x="271653" y="183680"/>
                </a:lnTo>
                <a:lnTo>
                  <a:pt x="274624" y="190868"/>
                </a:lnTo>
                <a:lnTo>
                  <a:pt x="305142" y="204025"/>
                </a:lnTo>
                <a:lnTo>
                  <a:pt x="313385" y="203466"/>
                </a:lnTo>
                <a:lnTo>
                  <a:pt x="321386" y="201764"/>
                </a:lnTo>
                <a:lnTo>
                  <a:pt x="329120" y="198932"/>
                </a:lnTo>
                <a:lnTo>
                  <a:pt x="336613" y="194970"/>
                </a:lnTo>
                <a:lnTo>
                  <a:pt x="328815" y="179717"/>
                </a:lnTo>
                <a:lnTo>
                  <a:pt x="324789" y="181610"/>
                </a:lnTo>
                <a:lnTo>
                  <a:pt x="321259" y="182994"/>
                </a:lnTo>
                <a:lnTo>
                  <a:pt x="315277" y="184721"/>
                </a:lnTo>
                <a:lnTo>
                  <a:pt x="312254" y="185140"/>
                </a:lnTo>
                <a:lnTo>
                  <a:pt x="304939" y="185140"/>
                </a:lnTo>
                <a:lnTo>
                  <a:pt x="301828" y="184150"/>
                </a:lnTo>
                <a:lnTo>
                  <a:pt x="297789" y="180187"/>
                </a:lnTo>
                <a:lnTo>
                  <a:pt x="296773" y="177215"/>
                </a:lnTo>
                <a:lnTo>
                  <a:pt x="296773" y="173253"/>
                </a:lnTo>
                <a:lnTo>
                  <a:pt x="297065" y="168351"/>
                </a:lnTo>
                <a:lnTo>
                  <a:pt x="310616" y="82486"/>
                </a:lnTo>
                <a:lnTo>
                  <a:pt x="339788" y="82486"/>
                </a:lnTo>
                <a:lnTo>
                  <a:pt x="345567" y="64643"/>
                </a:lnTo>
                <a:close/>
              </a:path>
              <a:path w="545464" h="204469">
                <a:moveTo>
                  <a:pt x="399542" y="64643"/>
                </a:moveTo>
                <a:lnTo>
                  <a:pt x="374446" y="64643"/>
                </a:lnTo>
                <a:lnTo>
                  <a:pt x="353060" y="200926"/>
                </a:lnTo>
                <a:lnTo>
                  <a:pt x="378180" y="200926"/>
                </a:lnTo>
                <a:lnTo>
                  <a:pt x="399542" y="64643"/>
                </a:lnTo>
                <a:close/>
              </a:path>
              <a:path w="545464" h="204469">
                <a:moveTo>
                  <a:pt x="411099" y="9817"/>
                </a:moveTo>
                <a:lnTo>
                  <a:pt x="409663" y="6451"/>
                </a:lnTo>
                <a:lnTo>
                  <a:pt x="403885" y="1282"/>
                </a:lnTo>
                <a:lnTo>
                  <a:pt x="400037" y="0"/>
                </a:lnTo>
                <a:lnTo>
                  <a:pt x="390004" y="0"/>
                </a:lnTo>
                <a:lnTo>
                  <a:pt x="385597" y="1600"/>
                </a:lnTo>
                <a:lnTo>
                  <a:pt x="378282" y="7950"/>
                </a:lnTo>
                <a:lnTo>
                  <a:pt x="376466" y="12052"/>
                </a:lnTo>
                <a:lnTo>
                  <a:pt x="376466" y="21183"/>
                </a:lnTo>
                <a:lnTo>
                  <a:pt x="377888" y="24561"/>
                </a:lnTo>
                <a:lnTo>
                  <a:pt x="383667" y="29718"/>
                </a:lnTo>
                <a:lnTo>
                  <a:pt x="387527" y="31026"/>
                </a:lnTo>
                <a:lnTo>
                  <a:pt x="397522" y="31026"/>
                </a:lnTo>
                <a:lnTo>
                  <a:pt x="401967" y="29425"/>
                </a:lnTo>
                <a:lnTo>
                  <a:pt x="409257" y="23050"/>
                </a:lnTo>
                <a:lnTo>
                  <a:pt x="411099" y="18961"/>
                </a:lnTo>
                <a:lnTo>
                  <a:pt x="411099" y="9817"/>
                </a:lnTo>
                <a:close/>
              </a:path>
              <a:path w="545464" h="204469">
                <a:moveTo>
                  <a:pt x="545388" y="114795"/>
                </a:moveTo>
                <a:lnTo>
                  <a:pt x="531952" y="75895"/>
                </a:lnTo>
                <a:lnTo>
                  <a:pt x="519366" y="67144"/>
                </a:lnTo>
                <a:lnTo>
                  <a:pt x="519366" y="112344"/>
                </a:lnTo>
                <a:lnTo>
                  <a:pt x="519303" y="114795"/>
                </a:lnTo>
                <a:lnTo>
                  <a:pt x="512305" y="153174"/>
                </a:lnTo>
                <a:lnTo>
                  <a:pt x="504977" y="167322"/>
                </a:lnTo>
                <a:lnTo>
                  <a:pt x="504875" y="167513"/>
                </a:lnTo>
                <a:lnTo>
                  <a:pt x="472617" y="185661"/>
                </a:lnTo>
                <a:lnTo>
                  <a:pt x="460984" y="183629"/>
                </a:lnTo>
                <a:lnTo>
                  <a:pt x="452691" y="177507"/>
                </a:lnTo>
                <a:lnTo>
                  <a:pt x="447814" y="167513"/>
                </a:lnTo>
                <a:lnTo>
                  <a:pt x="447713" y="167322"/>
                </a:lnTo>
                <a:lnTo>
                  <a:pt x="446074" y="153174"/>
                </a:lnTo>
                <a:lnTo>
                  <a:pt x="446328" y="145072"/>
                </a:lnTo>
                <a:lnTo>
                  <a:pt x="447167" y="136893"/>
                </a:lnTo>
                <a:lnTo>
                  <a:pt x="460565" y="98120"/>
                </a:lnTo>
                <a:lnTo>
                  <a:pt x="492836" y="80137"/>
                </a:lnTo>
                <a:lnTo>
                  <a:pt x="504444" y="82169"/>
                </a:lnTo>
                <a:lnTo>
                  <a:pt x="512749" y="88239"/>
                </a:lnTo>
                <a:lnTo>
                  <a:pt x="517613" y="98120"/>
                </a:lnTo>
                <a:lnTo>
                  <a:pt x="517728" y="98348"/>
                </a:lnTo>
                <a:lnTo>
                  <a:pt x="519366" y="112344"/>
                </a:lnTo>
                <a:lnTo>
                  <a:pt x="519366" y="67144"/>
                </a:lnTo>
                <a:lnTo>
                  <a:pt x="515747" y="65328"/>
                </a:lnTo>
                <a:lnTo>
                  <a:pt x="505548" y="62687"/>
                </a:lnTo>
                <a:lnTo>
                  <a:pt x="493979" y="61798"/>
                </a:lnTo>
                <a:lnTo>
                  <a:pt x="481672" y="62687"/>
                </a:lnTo>
                <a:lnTo>
                  <a:pt x="443941" y="83146"/>
                </a:lnTo>
                <a:lnTo>
                  <a:pt x="424268" y="120446"/>
                </a:lnTo>
                <a:lnTo>
                  <a:pt x="420065" y="150736"/>
                </a:lnTo>
                <a:lnTo>
                  <a:pt x="420903" y="162496"/>
                </a:lnTo>
                <a:lnTo>
                  <a:pt x="441045" y="196100"/>
                </a:lnTo>
                <a:lnTo>
                  <a:pt x="471728" y="204038"/>
                </a:lnTo>
                <a:lnTo>
                  <a:pt x="484009" y="203161"/>
                </a:lnTo>
                <a:lnTo>
                  <a:pt x="495160" y="200507"/>
                </a:lnTo>
                <a:lnTo>
                  <a:pt x="505167" y="196100"/>
                </a:lnTo>
                <a:lnTo>
                  <a:pt x="514045" y="189928"/>
                </a:lnTo>
                <a:lnTo>
                  <a:pt x="518464" y="185661"/>
                </a:lnTo>
                <a:lnTo>
                  <a:pt x="521766" y="182486"/>
                </a:lnTo>
                <a:lnTo>
                  <a:pt x="541223" y="145072"/>
                </a:lnTo>
                <a:lnTo>
                  <a:pt x="544918" y="124802"/>
                </a:lnTo>
                <a:lnTo>
                  <a:pt x="545388" y="114795"/>
                </a:lnTo>
                <a:close/>
              </a:path>
            </a:pathLst>
          </a:custGeom>
          <a:solidFill>
            <a:srgbClr val="FFFFFF"/>
          </a:solidFill>
        </p:spPr>
        <p:txBody>
          <a:bodyPr wrap="square" lIns="0" tIns="0" rIns="0" bIns="0" rtlCol="0"/>
          <a:lstStyle/>
          <a:p>
            <a:endParaRPr sz="1012"/>
          </a:p>
        </p:txBody>
      </p:sp>
      <p:pic>
        <p:nvPicPr>
          <p:cNvPr id="26" name="bg object 26"/>
          <p:cNvPicPr/>
          <p:nvPr/>
        </p:nvPicPr>
        <p:blipFill>
          <a:blip r:embed="rId5" cstate="print"/>
          <a:stretch>
            <a:fillRect/>
          </a:stretch>
        </p:blipFill>
        <p:spPr>
          <a:xfrm>
            <a:off x="3699349" y="2120187"/>
            <a:ext cx="93250" cy="180395"/>
          </a:xfrm>
          <a:prstGeom prst="rect">
            <a:avLst/>
          </a:prstGeom>
        </p:spPr>
      </p:pic>
      <p:pic>
        <p:nvPicPr>
          <p:cNvPr id="27" name="bg object 27"/>
          <p:cNvPicPr/>
          <p:nvPr/>
        </p:nvPicPr>
        <p:blipFill>
          <a:blip r:embed="rId6" cstate="print"/>
          <a:stretch>
            <a:fillRect/>
          </a:stretch>
        </p:blipFill>
        <p:spPr>
          <a:xfrm>
            <a:off x="2186874" y="2475605"/>
            <a:ext cx="1147660" cy="238282"/>
          </a:xfrm>
          <a:prstGeom prst="rect">
            <a:avLst/>
          </a:prstGeom>
        </p:spPr>
      </p:pic>
      <p:sp>
        <p:nvSpPr>
          <p:cNvPr id="28" name="bg object 28"/>
          <p:cNvSpPr/>
          <p:nvPr/>
        </p:nvSpPr>
        <p:spPr>
          <a:xfrm>
            <a:off x="362926" y="1662739"/>
            <a:ext cx="1321407" cy="1037889"/>
          </a:xfrm>
          <a:custGeom>
            <a:avLst/>
            <a:gdLst/>
            <a:ahLst/>
            <a:cxnLst/>
            <a:rect l="l" t="t" r="r" b="b"/>
            <a:pathLst>
              <a:path w="1710055" h="802005">
                <a:moveTo>
                  <a:pt x="137922" y="602526"/>
                </a:moveTo>
                <a:lnTo>
                  <a:pt x="100457" y="602526"/>
                </a:lnTo>
                <a:lnTo>
                  <a:pt x="100457" y="682536"/>
                </a:lnTo>
                <a:lnTo>
                  <a:pt x="40525" y="682536"/>
                </a:lnTo>
                <a:lnTo>
                  <a:pt x="40525" y="602526"/>
                </a:lnTo>
                <a:lnTo>
                  <a:pt x="3048" y="602526"/>
                </a:lnTo>
                <a:lnTo>
                  <a:pt x="3048" y="682536"/>
                </a:lnTo>
                <a:lnTo>
                  <a:pt x="3048" y="713016"/>
                </a:lnTo>
                <a:lnTo>
                  <a:pt x="3048" y="801916"/>
                </a:lnTo>
                <a:lnTo>
                  <a:pt x="40525" y="801916"/>
                </a:lnTo>
                <a:lnTo>
                  <a:pt x="40525" y="713016"/>
                </a:lnTo>
                <a:lnTo>
                  <a:pt x="100457" y="713016"/>
                </a:lnTo>
                <a:lnTo>
                  <a:pt x="100457" y="801916"/>
                </a:lnTo>
                <a:lnTo>
                  <a:pt x="137922" y="801916"/>
                </a:lnTo>
                <a:lnTo>
                  <a:pt x="137922" y="713016"/>
                </a:lnTo>
                <a:lnTo>
                  <a:pt x="137922" y="682536"/>
                </a:lnTo>
                <a:lnTo>
                  <a:pt x="137922" y="602526"/>
                </a:lnTo>
                <a:close/>
              </a:path>
              <a:path w="1710055" h="802005">
                <a:moveTo>
                  <a:pt x="355079" y="375754"/>
                </a:moveTo>
                <a:lnTo>
                  <a:pt x="351104" y="334949"/>
                </a:lnTo>
                <a:lnTo>
                  <a:pt x="330428" y="286677"/>
                </a:lnTo>
                <a:lnTo>
                  <a:pt x="294182" y="250964"/>
                </a:lnTo>
                <a:lnTo>
                  <a:pt x="260858" y="231800"/>
                </a:lnTo>
                <a:lnTo>
                  <a:pt x="219252" y="214071"/>
                </a:lnTo>
                <a:lnTo>
                  <a:pt x="201904" y="207568"/>
                </a:lnTo>
                <a:lnTo>
                  <a:pt x="186766" y="201333"/>
                </a:lnTo>
                <a:lnTo>
                  <a:pt x="146812" y="178358"/>
                </a:lnTo>
                <a:lnTo>
                  <a:pt x="128435" y="136563"/>
                </a:lnTo>
                <a:lnTo>
                  <a:pt x="129514" y="123990"/>
                </a:lnTo>
                <a:lnTo>
                  <a:pt x="155270" y="88239"/>
                </a:lnTo>
                <a:lnTo>
                  <a:pt x="193395" y="79730"/>
                </a:lnTo>
                <a:lnTo>
                  <a:pt x="206540" y="80352"/>
                </a:lnTo>
                <a:lnTo>
                  <a:pt x="244360" y="89674"/>
                </a:lnTo>
                <a:lnTo>
                  <a:pt x="280898" y="111074"/>
                </a:lnTo>
                <a:lnTo>
                  <a:pt x="293077" y="121056"/>
                </a:lnTo>
                <a:lnTo>
                  <a:pt x="342519" y="64211"/>
                </a:lnTo>
                <a:lnTo>
                  <a:pt x="309206" y="36347"/>
                </a:lnTo>
                <a:lnTo>
                  <a:pt x="272770" y="16243"/>
                </a:lnTo>
                <a:lnTo>
                  <a:pt x="231711" y="4064"/>
                </a:lnTo>
                <a:lnTo>
                  <a:pt x="184543" y="0"/>
                </a:lnTo>
                <a:lnTo>
                  <a:pt x="161518" y="1130"/>
                </a:lnTo>
                <a:lnTo>
                  <a:pt x="119075" y="10185"/>
                </a:lnTo>
                <a:lnTo>
                  <a:pt x="81851" y="28067"/>
                </a:lnTo>
                <a:lnTo>
                  <a:pt x="52324" y="53530"/>
                </a:lnTo>
                <a:lnTo>
                  <a:pt x="31229" y="86017"/>
                </a:lnTo>
                <a:lnTo>
                  <a:pt x="20535" y="123482"/>
                </a:lnTo>
                <a:lnTo>
                  <a:pt x="19202" y="143941"/>
                </a:lnTo>
                <a:lnTo>
                  <a:pt x="21221" y="170700"/>
                </a:lnTo>
                <a:lnTo>
                  <a:pt x="37452" y="216471"/>
                </a:lnTo>
                <a:lnTo>
                  <a:pt x="70599" y="252730"/>
                </a:lnTo>
                <a:lnTo>
                  <a:pt x="124472" y="284480"/>
                </a:lnTo>
                <a:lnTo>
                  <a:pt x="181889" y="307848"/>
                </a:lnTo>
                <a:lnTo>
                  <a:pt x="200507" y="316776"/>
                </a:lnTo>
                <a:lnTo>
                  <a:pt x="234175" y="344538"/>
                </a:lnTo>
                <a:lnTo>
                  <a:pt x="244360" y="382397"/>
                </a:lnTo>
                <a:lnTo>
                  <a:pt x="243116" y="398119"/>
                </a:lnTo>
                <a:lnTo>
                  <a:pt x="224421" y="434809"/>
                </a:lnTo>
                <a:lnTo>
                  <a:pt x="185369" y="452805"/>
                </a:lnTo>
                <a:lnTo>
                  <a:pt x="168300" y="453999"/>
                </a:lnTo>
                <a:lnTo>
                  <a:pt x="152692" y="453224"/>
                </a:lnTo>
                <a:lnTo>
                  <a:pt x="108877" y="441439"/>
                </a:lnTo>
                <a:lnTo>
                  <a:pt x="67157" y="415975"/>
                </a:lnTo>
                <a:lnTo>
                  <a:pt x="53162" y="404533"/>
                </a:lnTo>
                <a:lnTo>
                  <a:pt x="0" y="463575"/>
                </a:lnTo>
                <a:lnTo>
                  <a:pt x="36855" y="494588"/>
                </a:lnTo>
                <a:lnTo>
                  <a:pt x="78054" y="516737"/>
                </a:lnTo>
                <a:lnTo>
                  <a:pt x="123596" y="530034"/>
                </a:lnTo>
                <a:lnTo>
                  <a:pt x="173469" y="534466"/>
                </a:lnTo>
                <a:lnTo>
                  <a:pt x="200279" y="533171"/>
                </a:lnTo>
                <a:lnTo>
                  <a:pt x="248627" y="522833"/>
                </a:lnTo>
                <a:lnTo>
                  <a:pt x="289623" y="502513"/>
                </a:lnTo>
                <a:lnTo>
                  <a:pt x="321183" y="474268"/>
                </a:lnTo>
                <a:lnTo>
                  <a:pt x="342823" y="438797"/>
                </a:lnTo>
                <a:lnTo>
                  <a:pt x="353707" y="398018"/>
                </a:lnTo>
                <a:lnTo>
                  <a:pt x="355079" y="375754"/>
                </a:lnTo>
                <a:close/>
              </a:path>
              <a:path w="1710055" h="802005">
                <a:moveTo>
                  <a:pt x="724535" y="11811"/>
                </a:moveTo>
                <a:lnTo>
                  <a:pt x="378688" y="11811"/>
                </a:lnTo>
                <a:lnTo>
                  <a:pt x="378688" y="94361"/>
                </a:lnTo>
                <a:lnTo>
                  <a:pt x="498259" y="94361"/>
                </a:lnTo>
                <a:lnTo>
                  <a:pt x="498259" y="522351"/>
                </a:lnTo>
                <a:lnTo>
                  <a:pt x="604583" y="522351"/>
                </a:lnTo>
                <a:lnTo>
                  <a:pt x="604583" y="94361"/>
                </a:lnTo>
                <a:lnTo>
                  <a:pt x="724535" y="94361"/>
                </a:lnTo>
                <a:lnTo>
                  <a:pt x="724535" y="11811"/>
                </a:lnTo>
                <a:close/>
              </a:path>
              <a:path w="1710055" h="802005">
                <a:moveTo>
                  <a:pt x="1082167" y="522643"/>
                </a:moveTo>
                <a:lnTo>
                  <a:pt x="1050721" y="407492"/>
                </a:lnTo>
                <a:lnTo>
                  <a:pt x="1029347" y="329234"/>
                </a:lnTo>
                <a:lnTo>
                  <a:pt x="964222" y="90792"/>
                </a:lnTo>
                <a:lnTo>
                  <a:pt x="942644" y="11811"/>
                </a:lnTo>
                <a:lnTo>
                  <a:pt x="929373" y="11811"/>
                </a:lnTo>
                <a:lnTo>
                  <a:pt x="929373" y="329234"/>
                </a:lnTo>
                <a:lnTo>
                  <a:pt x="824534" y="329234"/>
                </a:lnTo>
                <a:lnTo>
                  <a:pt x="876947" y="90792"/>
                </a:lnTo>
                <a:lnTo>
                  <a:pt x="929373" y="329234"/>
                </a:lnTo>
                <a:lnTo>
                  <a:pt x="929373" y="11811"/>
                </a:lnTo>
                <a:lnTo>
                  <a:pt x="814197" y="11811"/>
                </a:lnTo>
                <a:lnTo>
                  <a:pt x="673938" y="522643"/>
                </a:lnTo>
                <a:lnTo>
                  <a:pt x="781723" y="522643"/>
                </a:lnTo>
                <a:lnTo>
                  <a:pt x="806805" y="407492"/>
                </a:lnTo>
                <a:lnTo>
                  <a:pt x="947077" y="407492"/>
                </a:lnTo>
                <a:lnTo>
                  <a:pt x="972185" y="522643"/>
                </a:lnTo>
                <a:lnTo>
                  <a:pt x="1082167" y="522643"/>
                </a:lnTo>
                <a:close/>
              </a:path>
              <a:path w="1710055" h="802005">
                <a:moveTo>
                  <a:pt x="1377073" y="11811"/>
                </a:moveTo>
                <a:lnTo>
                  <a:pt x="1031227" y="11811"/>
                </a:lnTo>
                <a:lnTo>
                  <a:pt x="1031227" y="94361"/>
                </a:lnTo>
                <a:lnTo>
                  <a:pt x="1150797" y="94361"/>
                </a:lnTo>
                <a:lnTo>
                  <a:pt x="1150797" y="522351"/>
                </a:lnTo>
                <a:lnTo>
                  <a:pt x="1257122" y="522351"/>
                </a:lnTo>
                <a:lnTo>
                  <a:pt x="1257122" y="94361"/>
                </a:lnTo>
                <a:lnTo>
                  <a:pt x="1377073" y="94361"/>
                </a:lnTo>
                <a:lnTo>
                  <a:pt x="1377073" y="11811"/>
                </a:lnTo>
                <a:close/>
              </a:path>
              <a:path w="1710055" h="802005">
                <a:moveTo>
                  <a:pt x="1709623" y="444881"/>
                </a:moveTo>
                <a:lnTo>
                  <a:pt x="1535391" y="444881"/>
                </a:lnTo>
                <a:lnTo>
                  <a:pt x="1535391" y="301371"/>
                </a:lnTo>
                <a:lnTo>
                  <a:pt x="1677873" y="301371"/>
                </a:lnTo>
                <a:lnTo>
                  <a:pt x="1677873" y="223901"/>
                </a:lnTo>
                <a:lnTo>
                  <a:pt x="1535391" y="223901"/>
                </a:lnTo>
                <a:lnTo>
                  <a:pt x="1535391" y="89281"/>
                </a:lnTo>
                <a:lnTo>
                  <a:pt x="1704086" y="89281"/>
                </a:lnTo>
                <a:lnTo>
                  <a:pt x="1704086" y="11811"/>
                </a:lnTo>
                <a:lnTo>
                  <a:pt x="1429092" y="11811"/>
                </a:lnTo>
                <a:lnTo>
                  <a:pt x="1429092" y="89281"/>
                </a:lnTo>
                <a:lnTo>
                  <a:pt x="1429092" y="223901"/>
                </a:lnTo>
                <a:lnTo>
                  <a:pt x="1429092" y="301371"/>
                </a:lnTo>
                <a:lnTo>
                  <a:pt x="1429092" y="444881"/>
                </a:lnTo>
                <a:lnTo>
                  <a:pt x="1429092" y="522351"/>
                </a:lnTo>
                <a:lnTo>
                  <a:pt x="1709623" y="522351"/>
                </a:lnTo>
                <a:lnTo>
                  <a:pt x="1709623" y="444881"/>
                </a:lnTo>
                <a:close/>
              </a:path>
            </a:pathLst>
          </a:custGeom>
          <a:solidFill>
            <a:srgbClr val="FFFFFF"/>
          </a:solidFill>
        </p:spPr>
        <p:txBody>
          <a:bodyPr wrap="square" lIns="0" tIns="0" rIns="0" bIns="0" rtlCol="0"/>
          <a:lstStyle/>
          <a:p>
            <a:endParaRPr sz="1012" dirty="0"/>
          </a:p>
        </p:txBody>
      </p:sp>
      <p:pic>
        <p:nvPicPr>
          <p:cNvPr id="29" name="bg object 29"/>
          <p:cNvPicPr/>
          <p:nvPr/>
        </p:nvPicPr>
        <p:blipFill>
          <a:blip r:embed="rId7" cstate="print"/>
          <a:stretch>
            <a:fillRect/>
          </a:stretch>
        </p:blipFill>
        <p:spPr>
          <a:xfrm>
            <a:off x="488961" y="2497660"/>
            <a:ext cx="203867" cy="208419"/>
          </a:xfrm>
          <a:prstGeom prst="rect">
            <a:avLst/>
          </a:prstGeom>
        </p:spPr>
      </p:pic>
      <p:pic>
        <p:nvPicPr>
          <p:cNvPr id="30" name="bg object 30"/>
          <p:cNvPicPr/>
          <p:nvPr/>
        </p:nvPicPr>
        <p:blipFill>
          <a:blip r:embed="rId8" cstate="print"/>
          <a:stretch>
            <a:fillRect/>
          </a:stretch>
        </p:blipFill>
        <p:spPr>
          <a:xfrm>
            <a:off x="711492" y="2419376"/>
            <a:ext cx="226017" cy="286713"/>
          </a:xfrm>
          <a:prstGeom prst="rect">
            <a:avLst/>
          </a:prstGeom>
        </p:spPr>
      </p:pic>
      <p:pic>
        <p:nvPicPr>
          <p:cNvPr id="31" name="bg object 31"/>
          <p:cNvPicPr/>
          <p:nvPr/>
        </p:nvPicPr>
        <p:blipFill>
          <a:blip r:embed="rId9" cstate="print"/>
          <a:stretch>
            <a:fillRect/>
          </a:stretch>
        </p:blipFill>
        <p:spPr>
          <a:xfrm>
            <a:off x="1014079" y="2437251"/>
            <a:ext cx="132042" cy="268831"/>
          </a:xfrm>
          <a:prstGeom prst="rect">
            <a:avLst/>
          </a:prstGeom>
        </p:spPr>
      </p:pic>
      <p:pic>
        <p:nvPicPr>
          <p:cNvPr id="32" name="bg object 32"/>
          <p:cNvPicPr/>
          <p:nvPr/>
        </p:nvPicPr>
        <p:blipFill>
          <a:blip r:embed="rId10" cstate="print"/>
          <a:stretch>
            <a:fillRect/>
          </a:stretch>
        </p:blipFill>
        <p:spPr>
          <a:xfrm>
            <a:off x="1199774" y="2419376"/>
            <a:ext cx="273637" cy="286713"/>
          </a:xfrm>
          <a:prstGeom prst="rect">
            <a:avLst/>
          </a:prstGeom>
        </p:spPr>
      </p:pic>
      <p:pic>
        <p:nvPicPr>
          <p:cNvPr id="33" name="bg object 33"/>
          <p:cNvPicPr/>
          <p:nvPr/>
        </p:nvPicPr>
        <p:blipFill>
          <a:blip r:embed="rId11" cstate="print"/>
          <a:stretch>
            <a:fillRect/>
          </a:stretch>
        </p:blipFill>
        <p:spPr>
          <a:xfrm>
            <a:off x="1488776" y="2503259"/>
            <a:ext cx="87498" cy="202813"/>
          </a:xfrm>
          <a:prstGeom prst="rect">
            <a:avLst/>
          </a:prstGeom>
        </p:spPr>
      </p:pic>
      <p:pic>
        <p:nvPicPr>
          <p:cNvPr id="34" name="bg object 34"/>
          <p:cNvPicPr/>
          <p:nvPr/>
        </p:nvPicPr>
        <p:blipFill>
          <a:blip r:embed="rId12" cstate="print"/>
          <a:stretch>
            <a:fillRect/>
          </a:stretch>
        </p:blipFill>
        <p:spPr>
          <a:xfrm>
            <a:off x="1595078" y="2497671"/>
            <a:ext cx="95647" cy="208415"/>
          </a:xfrm>
          <a:prstGeom prst="rect">
            <a:avLst/>
          </a:prstGeom>
        </p:spPr>
      </p:pic>
      <p:pic>
        <p:nvPicPr>
          <p:cNvPr id="35" name="bg object 35"/>
          <p:cNvPicPr/>
          <p:nvPr/>
        </p:nvPicPr>
        <p:blipFill>
          <a:blip r:embed="rId13" cstate="print"/>
          <a:stretch>
            <a:fillRect/>
          </a:stretch>
        </p:blipFill>
        <p:spPr>
          <a:xfrm>
            <a:off x="355562" y="2822834"/>
            <a:ext cx="274770" cy="325304"/>
          </a:xfrm>
          <a:prstGeom prst="rect">
            <a:avLst/>
          </a:prstGeom>
        </p:spPr>
      </p:pic>
      <p:sp>
        <p:nvSpPr>
          <p:cNvPr id="36" name="bg object 36"/>
          <p:cNvSpPr/>
          <p:nvPr/>
        </p:nvSpPr>
        <p:spPr>
          <a:xfrm>
            <a:off x="645625" y="2831689"/>
            <a:ext cx="422477" cy="308160"/>
          </a:xfrm>
          <a:custGeom>
            <a:avLst/>
            <a:gdLst/>
            <a:ahLst/>
            <a:cxnLst/>
            <a:rect l="l" t="t" r="r" b="b"/>
            <a:pathLst>
              <a:path w="546735" h="238125">
                <a:moveTo>
                  <a:pt x="190906" y="237693"/>
                </a:moveTo>
                <a:lnTo>
                  <a:pt x="146050" y="152666"/>
                </a:lnTo>
                <a:lnTo>
                  <a:pt x="139014" y="139331"/>
                </a:lnTo>
                <a:lnTo>
                  <a:pt x="155143" y="127787"/>
                </a:lnTo>
                <a:lnTo>
                  <a:pt x="166674" y="113296"/>
                </a:lnTo>
                <a:lnTo>
                  <a:pt x="169481" y="106210"/>
                </a:lnTo>
                <a:lnTo>
                  <a:pt x="173583" y="95846"/>
                </a:lnTo>
                <a:lnTo>
                  <a:pt x="175895" y="75463"/>
                </a:lnTo>
                <a:lnTo>
                  <a:pt x="174472" y="58508"/>
                </a:lnTo>
                <a:lnTo>
                  <a:pt x="174409" y="57708"/>
                </a:lnTo>
                <a:lnTo>
                  <a:pt x="171335" y="47117"/>
                </a:lnTo>
                <a:lnTo>
                  <a:pt x="169951" y="42341"/>
                </a:lnTo>
                <a:lnTo>
                  <a:pt x="162534" y="29362"/>
                </a:lnTo>
                <a:lnTo>
                  <a:pt x="152158" y="18770"/>
                </a:lnTo>
                <a:lnTo>
                  <a:pt x="138696" y="10553"/>
                </a:lnTo>
                <a:lnTo>
                  <a:pt x="122059" y="4686"/>
                </a:lnTo>
                <a:lnTo>
                  <a:pt x="106210" y="1879"/>
                </a:lnTo>
                <a:lnTo>
                  <a:pt x="106210" y="65697"/>
                </a:lnTo>
                <a:lnTo>
                  <a:pt x="106210" y="86169"/>
                </a:lnTo>
                <a:lnTo>
                  <a:pt x="104152" y="93980"/>
                </a:lnTo>
                <a:lnTo>
                  <a:pt x="95961" y="103771"/>
                </a:lnTo>
                <a:lnTo>
                  <a:pt x="89471" y="106210"/>
                </a:lnTo>
                <a:lnTo>
                  <a:pt x="68973" y="106210"/>
                </a:lnTo>
                <a:lnTo>
                  <a:pt x="68973" y="47117"/>
                </a:lnTo>
                <a:lnTo>
                  <a:pt x="87642" y="47117"/>
                </a:lnTo>
                <a:lnTo>
                  <a:pt x="94526" y="49390"/>
                </a:lnTo>
                <a:lnTo>
                  <a:pt x="103886" y="58508"/>
                </a:lnTo>
                <a:lnTo>
                  <a:pt x="106210" y="65697"/>
                </a:lnTo>
                <a:lnTo>
                  <a:pt x="106210" y="1879"/>
                </a:lnTo>
                <a:lnTo>
                  <a:pt x="102235" y="1168"/>
                </a:lnTo>
                <a:lnTo>
                  <a:pt x="79235" y="0"/>
                </a:lnTo>
                <a:lnTo>
                  <a:pt x="0" y="0"/>
                </a:lnTo>
                <a:lnTo>
                  <a:pt x="0" y="237693"/>
                </a:lnTo>
                <a:lnTo>
                  <a:pt x="68973" y="237693"/>
                </a:lnTo>
                <a:lnTo>
                  <a:pt x="68973" y="152666"/>
                </a:lnTo>
                <a:lnTo>
                  <a:pt x="78193" y="152666"/>
                </a:lnTo>
                <a:lnTo>
                  <a:pt x="116801" y="237693"/>
                </a:lnTo>
                <a:lnTo>
                  <a:pt x="190906" y="237693"/>
                </a:lnTo>
                <a:close/>
              </a:path>
              <a:path w="546735" h="238125">
                <a:moveTo>
                  <a:pt x="400621" y="237705"/>
                </a:moveTo>
                <a:lnTo>
                  <a:pt x="388594" y="190919"/>
                </a:lnTo>
                <a:lnTo>
                  <a:pt x="376301" y="143103"/>
                </a:lnTo>
                <a:lnTo>
                  <a:pt x="351891" y="48171"/>
                </a:lnTo>
                <a:lnTo>
                  <a:pt x="339496" y="0"/>
                </a:lnTo>
                <a:lnTo>
                  <a:pt x="313524" y="0"/>
                </a:lnTo>
                <a:lnTo>
                  <a:pt x="313524" y="143103"/>
                </a:lnTo>
                <a:lnTo>
                  <a:pt x="281749" y="143103"/>
                </a:lnTo>
                <a:lnTo>
                  <a:pt x="297472" y="48171"/>
                </a:lnTo>
                <a:lnTo>
                  <a:pt x="313524" y="143103"/>
                </a:lnTo>
                <a:lnTo>
                  <a:pt x="313524" y="0"/>
                </a:lnTo>
                <a:lnTo>
                  <a:pt x="257505" y="0"/>
                </a:lnTo>
                <a:lnTo>
                  <a:pt x="196024" y="237705"/>
                </a:lnTo>
                <a:lnTo>
                  <a:pt x="266052" y="237705"/>
                </a:lnTo>
                <a:lnTo>
                  <a:pt x="273900" y="190919"/>
                </a:lnTo>
                <a:lnTo>
                  <a:pt x="321716" y="190919"/>
                </a:lnTo>
                <a:lnTo>
                  <a:pt x="329577" y="237705"/>
                </a:lnTo>
                <a:lnTo>
                  <a:pt x="400621" y="237705"/>
                </a:lnTo>
                <a:close/>
              </a:path>
              <a:path w="546735" h="238125">
                <a:moveTo>
                  <a:pt x="546481" y="0"/>
                </a:moveTo>
                <a:lnTo>
                  <a:pt x="376707" y="0"/>
                </a:lnTo>
                <a:lnTo>
                  <a:pt x="376707" y="50800"/>
                </a:lnTo>
                <a:lnTo>
                  <a:pt x="427266" y="50800"/>
                </a:lnTo>
                <a:lnTo>
                  <a:pt x="427266" y="237490"/>
                </a:lnTo>
                <a:lnTo>
                  <a:pt x="496252" y="237490"/>
                </a:lnTo>
                <a:lnTo>
                  <a:pt x="496252" y="50800"/>
                </a:lnTo>
                <a:lnTo>
                  <a:pt x="546481" y="50800"/>
                </a:lnTo>
                <a:lnTo>
                  <a:pt x="546481" y="0"/>
                </a:lnTo>
                <a:close/>
              </a:path>
            </a:pathLst>
          </a:custGeom>
          <a:solidFill>
            <a:srgbClr val="FFFFFF"/>
          </a:solidFill>
        </p:spPr>
        <p:txBody>
          <a:bodyPr wrap="square" lIns="0" tIns="0" rIns="0" bIns="0" rtlCol="0"/>
          <a:lstStyle/>
          <a:p>
            <a:endParaRPr sz="1012"/>
          </a:p>
        </p:txBody>
      </p:sp>
      <p:pic>
        <p:nvPicPr>
          <p:cNvPr id="37" name="bg object 37"/>
          <p:cNvPicPr/>
          <p:nvPr/>
        </p:nvPicPr>
        <p:blipFill>
          <a:blip r:embed="rId14" cstate="print"/>
          <a:stretch>
            <a:fillRect/>
          </a:stretch>
        </p:blipFill>
        <p:spPr>
          <a:xfrm>
            <a:off x="1083185" y="2822828"/>
            <a:ext cx="261513" cy="324858"/>
          </a:xfrm>
          <a:prstGeom prst="rect">
            <a:avLst/>
          </a:prstGeom>
        </p:spPr>
      </p:pic>
      <p:sp>
        <p:nvSpPr>
          <p:cNvPr id="38" name="bg object 38"/>
          <p:cNvSpPr/>
          <p:nvPr/>
        </p:nvSpPr>
        <p:spPr>
          <a:xfrm>
            <a:off x="1361340" y="2831657"/>
            <a:ext cx="53484" cy="308160"/>
          </a:xfrm>
          <a:custGeom>
            <a:avLst/>
            <a:gdLst/>
            <a:ahLst/>
            <a:cxnLst/>
            <a:rect l="l" t="t" r="r" b="b"/>
            <a:pathLst>
              <a:path w="69214" h="238125">
                <a:moveTo>
                  <a:pt x="68973" y="0"/>
                </a:moveTo>
                <a:lnTo>
                  <a:pt x="0" y="0"/>
                </a:lnTo>
                <a:lnTo>
                  <a:pt x="0" y="237718"/>
                </a:lnTo>
                <a:lnTo>
                  <a:pt x="68973" y="237718"/>
                </a:lnTo>
                <a:lnTo>
                  <a:pt x="68973" y="0"/>
                </a:lnTo>
                <a:close/>
              </a:path>
            </a:pathLst>
          </a:custGeom>
          <a:solidFill>
            <a:srgbClr val="FFFFFF"/>
          </a:solidFill>
        </p:spPr>
        <p:txBody>
          <a:bodyPr wrap="square" lIns="0" tIns="0" rIns="0" bIns="0" rtlCol="0"/>
          <a:lstStyle/>
          <a:p>
            <a:endParaRPr sz="1012"/>
          </a:p>
        </p:txBody>
      </p:sp>
      <p:pic>
        <p:nvPicPr>
          <p:cNvPr id="39" name="bg object 39"/>
          <p:cNvPicPr/>
          <p:nvPr/>
        </p:nvPicPr>
        <p:blipFill>
          <a:blip r:embed="rId15" cstate="print"/>
          <a:stretch>
            <a:fillRect/>
          </a:stretch>
        </p:blipFill>
        <p:spPr>
          <a:xfrm>
            <a:off x="1432868" y="2822834"/>
            <a:ext cx="261545" cy="325304"/>
          </a:xfrm>
          <a:prstGeom prst="rect">
            <a:avLst/>
          </a:prstGeom>
        </p:spPr>
      </p:pic>
      <p:sp>
        <p:nvSpPr>
          <p:cNvPr id="2" name="Holder 2"/>
          <p:cNvSpPr>
            <a:spLocks noGrp="1"/>
          </p:cNvSpPr>
          <p:nvPr>
            <p:ph type="title"/>
          </p:nvPr>
        </p:nvSpPr>
        <p:spPr>
          <a:xfrm>
            <a:off x="393431" y="1281244"/>
            <a:ext cx="6985543" cy="657267"/>
          </a:xfrm>
        </p:spPr>
        <p:txBody>
          <a:bodyPr lIns="0" tIns="0" rIns="0" bIns="0"/>
          <a:lstStyle>
            <a:lvl1pPr>
              <a:defRPr sz="1856" b="0" i="0">
                <a:solidFill>
                  <a:srgbClr val="602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563" b="1" i="0">
                <a:solidFill>
                  <a:srgbClr val="60295B"/>
                </a:solidFill>
                <a:latin typeface="Arial"/>
                <a:cs typeface="Arial"/>
              </a:defRPr>
            </a:lvl1pPr>
          </a:lstStyle>
          <a:p>
            <a:pPr marL="7144">
              <a:spcBef>
                <a:spcPts val="43"/>
              </a:spcBef>
            </a:pPr>
            <a:r>
              <a:rPr lang="en-US"/>
              <a:t>State</a:t>
            </a:r>
            <a:r>
              <a:rPr lang="en-US" spc="-3"/>
              <a:t> </a:t>
            </a:r>
            <a:r>
              <a:rPr lang="en-US"/>
              <a:t>Health &amp; </a:t>
            </a:r>
            <a:r>
              <a:rPr lang="en-US" spc="-6"/>
              <a:t>Value</a:t>
            </a:r>
            <a:r>
              <a:rPr lang="en-US"/>
              <a:t> Strategies Brief Style</a:t>
            </a:r>
            <a:r>
              <a:rPr lang="en-US" spc="-3"/>
              <a:t> </a:t>
            </a:r>
            <a:r>
              <a:rPr lang="en-US" spc="-6"/>
              <a:t>Guide</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5" name="Holder 5"/>
          <p:cNvSpPr>
            <a:spLocks noGrp="1"/>
          </p:cNvSpPr>
          <p:nvPr>
            <p:ph type="sldNum" sz="quarter" idx="7"/>
          </p:nvPr>
        </p:nvSpPr>
        <p:spPr>
          <a:xfrm>
            <a:off x="6736081" y="9556799"/>
            <a:ext cx="722344" cy="239056"/>
          </a:xfrm>
        </p:spPr>
        <p:txBody>
          <a:bodyPr lIns="0" tIns="0" rIns="0" bIns="0"/>
          <a:lstStyle>
            <a:lvl1pPr>
              <a:defRPr sz="675" b="0" i="0">
                <a:solidFill>
                  <a:schemeClr val="bg1"/>
                </a:solidFill>
                <a:latin typeface="Helvetica" panose="020B0604020202020204" pitchFamily="34" charset="0"/>
                <a:cs typeface="Helvetica" panose="020B0604020202020204" pitchFamily="34" charset="0"/>
              </a:defRPr>
            </a:lvl1pPr>
          </a:lstStyle>
          <a:p>
            <a:pPr marL="7144">
              <a:spcBef>
                <a:spcPts val="40"/>
              </a:spcBef>
            </a:pPr>
            <a:r>
              <a:rPr lang="en-US" spc="-15"/>
              <a:t>www.shvs.org</a:t>
            </a:r>
            <a:endParaRPr lang="en-US" spc="-15" dirty="0"/>
          </a:p>
        </p:txBody>
      </p:sp>
      <p:sp>
        <p:nvSpPr>
          <p:cNvPr id="6" name="bg object 16">
            <a:extLst>
              <a:ext uri="{FF2B5EF4-FFF2-40B4-BE49-F238E27FC236}">
                <a16:creationId xmlns:a16="http://schemas.microsoft.com/office/drawing/2014/main" id="{192EB018-FA3A-89CE-AA7C-C9AB257EF41F}"/>
              </a:ext>
            </a:extLst>
          </p:cNvPr>
          <p:cNvSpPr/>
          <p:nvPr userDrawn="1"/>
        </p:nvSpPr>
        <p:spPr>
          <a:xfrm>
            <a:off x="0" y="10"/>
            <a:ext cx="7772400" cy="9051983"/>
          </a:xfrm>
          <a:custGeom>
            <a:avLst/>
            <a:gdLst/>
            <a:ahLst/>
            <a:cxnLst/>
            <a:rect l="l" t="t" r="r" b="b"/>
            <a:pathLst>
              <a:path w="10058400" h="6400800">
                <a:moveTo>
                  <a:pt x="0" y="6400800"/>
                </a:moveTo>
                <a:lnTo>
                  <a:pt x="10058400" y="6400800"/>
                </a:lnTo>
                <a:lnTo>
                  <a:pt x="10058400" y="0"/>
                </a:lnTo>
                <a:lnTo>
                  <a:pt x="0" y="0"/>
                </a:lnTo>
                <a:lnTo>
                  <a:pt x="0" y="6400800"/>
                </a:lnTo>
                <a:close/>
              </a:path>
            </a:pathLst>
          </a:custGeom>
          <a:solidFill>
            <a:srgbClr val="60295B"/>
          </a:solidFill>
        </p:spPr>
        <p:txBody>
          <a:bodyPr wrap="square" lIns="0" tIns="0" rIns="0" bIns="0" rtlCol="0"/>
          <a:lstStyle/>
          <a:p>
            <a:endParaRPr sz="1012" dirty="0"/>
          </a:p>
        </p:txBody>
      </p:sp>
    </p:spTree>
    <p:extLst>
      <p:ext uri="{BB962C8B-B14F-4D97-AF65-F5344CB8AC3E}">
        <p14:creationId xmlns:p14="http://schemas.microsoft.com/office/powerpoint/2010/main" val="1388501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15"/>
            <a:ext cx="6606540" cy="285591"/>
          </a:xfrm>
          <a:prstGeom prst="rect">
            <a:avLst/>
          </a:prstGeom>
        </p:spPr>
        <p:txBody>
          <a:bodyPr wrap="square" lIns="0" tIns="0" rIns="0" bIns="0">
            <a:spAutoFit/>
          </a:bodyPr>
          <a:lstStyle>
            <a:lvl1pPr>
              <a:defRPr sz="1856" b="0" i="0">
                <a:solidFill>
                  <a:srgbClr val="60295B"/>
                </a:solidFill>
                <a:latin typeface="Arial"/>
                <a:cs typeface="Arial"/>
              </a:defRPr>
            </a:lvl1pPr>
          </a:lstStyle>
          <a:p>
            <a:endParaRPr/>
          </a:p>
        </p:txBody>
      </p:sp>
      <p:sp>
        <p:nvSpPr>
          <p:cNvPr id="3" name="Holder 3"/>
          <p:cNvSpPr>
            <a:spLocks noGrp="1"/>
          </p:cNvSpPr>
          <p:nvPr>
            <p:ph type="subTitle" idx="4"/>
          </p:nvPr>
        </p:nvSpPr>
        <p:spPr>
          <a:xfrm>
            <a:off x="1165860" y="5632707"/>
            <a:ext cx="5440680" cy="155748"/>
          </a:xfrm>
          <a:prstGeom prst="rect">
            <a:avLst/>
          </a:prstGeom>
        </p:spPr>
        <p:txBody>
          <a:bodyPr wrap="square" lIns="0" tIns="0" rIns="0" bIns="0">
            <a:spAutoFit/>
          </a:bodyPr>
          <a:lstStyle>
            <a:lvl1pPr>
              <a:defRPr sz="1012" b="0" i="0">
                <a:solidFill>
                  <a:srgbClr val="60295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563" b="1" i="0">
                <a:solidFill>
                  <a:srgbClr val="60295B"/>
                </a:solidFill>
                <a:latin typeface="Arial"/>
                <a:cs typeface="Arial"/>
              </a:defRPr>
            </a:lvl1pPr>
          </a:lstStyle>
          <a:p>
            <a:pPr marL="7144">
              <a:spcBef>
                <a:spcPts val="43"/>
              </a:spcBef>
            </a:pPr>
            <a:r>
              <a:rPr lang="en-US"/>
              <a:t>State</a:t>
            </a:r>
            <a:r>
              <a:rPr lang="en-US" spc="-3"/>
              <a:t> </a:t>
            </a:r>
            <a:r>
              <a:rPr lang="en-US"/>
              <a:t>Health &amp; </a:t>
            </a:r>
            <a:r>
              <a:rPr lang="en-US" spc="-6"/>
              <a:t>Value</a:t>
            </a:r>
            <a:r>
              <a:rPr lang="en-US"/>
              <a:t> Strategies Brief Style</a:t>
            </a:r>
            <a:r>
              <a:rPr lang="en-US" spc="-3"/>
              <a:t> </a:t>
            </a:r>
            <a:r>
              <a:rPr lang="en-US" spc="-6"/>
              <a:t>Guide</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p:txBody>
          <a:bodyPr lIns="0" tIns="0" rIns="0" bIns="0"/>
          <a:lstStyle>
            <a:lvl1pPr>
              <a:defRPr sz="675" b="1" i="0">
                <a:solidFill>
                  <a:schemeClr val="tx1"/>
                </a:solidFill>
                <a:latin typeface="Arial"/>
                <a:cs typeface="Arial"/>
              </a:defRPr>
            </a:lvl1pPr>
          </a:lstStyle>
          <a:p>
            <a:pPr marL="7144">
              <a:spcBef>
                <a:spcPts val="40"/>
              </a:spcBef>
            </a:pPr>
            <a:fld id="{81D60167-4931-47E6-BA6A-407CBD079E47}" type="slidenum">
              <a:rPr lang="en-US" spc="-15" smtClean="0"/>
              <a:pPr marL="7144">
                <a:spcBef>
                  <a:spcPts val="40"/>
                </a:spcBef>
              </a:pPr>
              <a:t>‹#›</a:t>
            </a:fld>
            <a:endParaRPr lang="en-US" spc="-15" dirty="0"/>
          </a:p>
        </p:txBody>
      </p:sp>
    </p:spTree>
    <p:extLst>
      <p:ext uri="{BB962C8B-B14F-4D97-AF65-F5344CB8AC3E}">
        <p14:creationId xmlns:p14="http://schemas.microsoft.com/office/powerpoint/2010/main" val="336134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93431" y="1281250"/>
            <a:ext cx="6985543" cy="285591"/>
          </a:xfrm>
        </p:spPr>
        <p:txBody>
          <a:bodyPr lIns="0" tIns="0" rIns="0" bIns="0"/>
          <a:lstStyle>
            <a:lvl1pPr>
              <a:defRPr sz="1856" b="0" i="0">
                <a:solidFill>
                  <a:srgbClr val="60295B"/>
                </a:solidFill>
                <a:latin typeface="Arial"/>
                <a:cs typeface="Arial"/>
              </a:defRPr>
            </a:lvl1pPr>
          </a:lstStyle>
          <a:p>
            <a:endParaRPr/>
          </a:p>
        </p:txBody>
      </p:sp>
      <p:sp>
        <p:nvSpPr>
          <p:cNvPr id="3" name="Holder 3"/>
          <p:cNvSpPr>
            <a:spLocks noGrp="1"/>
          </p:cNvSpPr>
          <p:nvPr>
            <p:ph type="body" idx="1"/>
          </p:nvPr>
        </p:nvSpPr>
        <p:spPr>
          <a:xfrm>
            <a:off x="400005" y="2472820"/>
            <a:ext cx="6936278" cy="155748"/>
          </a:xfrm>
        </p:spPr>
        <p:txBody>
          <a:bodyPr lIns="0" tIns="0" rIns="0" bIns="0"/>
          <a:lstStyle>
            <a:lvl1pPr>
              <a:defRPr sz="1012" b="0" i="0">
                <a:solidFill>
                  <a:srgbClr val="60295B"/>
                </a:solidFill>
                <a:latin typeface="Arial"/>
                <a:cs typeface="Arial"/>
              </a:defRPr>
            </a:lvl1pPr>
          </a:lstStyle>
          <a:p>
            <a:endParaRPr/>
          </a:p>
        </p:txBody>
      </p:sp>
      <p:sp>
        <p:nvSpPr>
          <p:cNvPr id="7" name="Date Placeholder 6">
            <a:extLst>
              <a:ext uri="{FF2B5EF4-FFF2-40B4-BE49-F238E27FC236}">
                <a16:creationId xmlns:a16="http://schemas.microsoft.com/office/drawing/2014/main" id="{066D6FB3-5A36-9EF8-78D0-5EF43715FF51}"/>
              </a:ext>
            </a:extLst>
          </p:cNvPr>
          <p:cNvSpPr>
            <a:spLocks noGrp="1"/>
          </p:cNvSpPr>
          <p:nvPr>
            <p:ph type="dt" sz="half" idx="10"/>
          </p:nvPr>
        </p:nvSpPr>
        <p:spPr/>
        <p:txBody>
          <a:bodyPr/>
          <a:lstStyle/>
          <a:p>
            <a:fld id="{1D8BD707-D9CF-40AE-B4C6-C98DA3205C09}" type="datetimeFigureOut">
              <a:rPr lang="en-US" smtClean="0"/>
              <a:t>10/29/2024</a:t>
            </a:fld>
            <a:endParaRPr lang="en-US"/>
          </a:p>
        </p:txBody>
      </p:sp>
      <p:sp>
        <p:nvSpPr>
          <p:cNvPr id="8" name="Footer Placeholder 7">
            <a:extLst>
              <a:ext uri="{FF2B5EF4-FFF2-40B4-BE49-F238E27FC236}">
                <a16:creationId xmlns:a16="http://schemas.microsoft.com/office/drawing/2014/main" id="{2526BD6A-DB54-BE8F-1509-A106A5C496DA}"/>
              </a:ext>
            </a:extLst>
          </p:cNvPr>
          <p:cNvSpPr>
            <a:spLocks noGrp="1"/>
          </p:cNvSpPr>
          <p:nvPr>
            <p:ph type="ftr" sz="quarter" idx="11"/>
          </p:nvPr>
        </p:nvSpPr>
        <p:spPr>
          <a:xfrm>
            <a:off x="257617" y="9556813"/>
            <a:ext cx="1713093" cy="86627"/>
          </a:xfrm>
        </p:spPr>
        <p:txBody>
          <a:bodyPr/>
          <a:lstStyle/>
          <a:p>
            <a:pPr marL="7144">
              <a:spcBef>
                <a:spcPts val="43"/>
              </a:spcBef>
            </a:pPr>
            <a:r>
              <a:rPr lang="en-US"/>
              <a:t>State</a:t>
            </a:r>
            <a:r>
              <a:rPr lang="en-US" spc="-3"/>
              <a:t> </a:t>
            </a:r>
            <a:r>
              <a:rPr lang="en-US"/>
              <a:t>Health &amp; </a:t>
            </a:r>
            <a:r>
              <a:rPr lang="en-US" spc="-6"/>
              <a:t>Value</a:t>
            </a:r>
            <a:r>
              <a:rPr lang="en-US"/>
              <a:t> Strategies Brief Style</a:t>
            </a:r>
            <a:r>
              <a:rPr lang="en-US" spc="-3"/>
              <a:t> </a:t>
            </a:r>
            <a:r>
              <a:rPr lang="en-US" spc="-6"/>
              <a:t>Guide</a:t>
            </a:r>
            <a:endParaRPr lang="en-US" spc="-6" dirty="0"/>
          </a:p>
        </p:txBody>
      </p:sp>
      <p:sp>
        <p:nvSpPr>
          <p:cNvPr id="9" name="Slide Number Placeholder 8">
            <a:extLst>
              <a:ext uri="{FF2B5EF4-FFF2-40B4-BE49-F238E27FC236}">
                <a16:creationId xmlns:a16="http://schemas.microsoft.com/office/drawing/2014/main" id="{0BA7BE9E-75AF-2F46-4383-7C029DA4A690}"/>
              </a:ext>
            </a:extLst>
          </p:cNvPr>
          <p:cNvSpPr>
            <a:spLocks noGrp="1"/>
          </p:cNvSpPr>
          <p:nvPr>
            <p:ph type="sldNum" sz="quarter" idx="12"/>
          </p:nvPr>
        </p:nvSpPr>
        <p:spPr>
          <a:xfrm>
            <a:off x="5458759" y="9556814"/>
            <a:ext cx="135060" cy="103875"/>
          </a:xfrm>
        </p:spPr>
        <p:txBody>
          <a:bodyPr/>
          <a:lstStyle/>
          <a:p>
            <a:pPr marL="7144">
              <a:spcBef>
                <a:spcPts val="40"/>
              </a:spcBef>
            </a:pPr>
            <a:fld id="{81D60167-4931-47E6-BA6A-407CBD079E47}" type="slidenum">
              <a:rPr lang="en-US" spc="-15" smtClean="0"/>
              <a:pPr marL="7144">
                <a:spcBef>
                  <a:spcPts val="40"/>
                </a:spcBef>
              </a:pPr>
              <a:t>‹#›</a:t>
            </a:fld>
            <a:endParaRPr lang="en-US" spc="-15" dirty="0"/>
          </a:p>
        </p:txBody>
      </p:sp>
    </p:spTree>
    <p:extLst>
      <p:ext uri="{BB962C8B-B14F-4D97-AF65-F5344CB8AC3E}">
        <p14:creationId xmlns:p14="http://schemas.microsoft.com/office/powerpoint/2010/main" val="810522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93431" y="1281250"/>
            <a:ext cx="6985543" cy="285591"/>
          </a:xfrm>
        </p:spPr>
        <p:txBody>
          <a:bodyPr lIns="0" tIns="0" rIns="0" bIns="0"/>
          <a:lstStyle>
            <a:lvl1pPr>
              <a:defRPr sz="1856" b="0" i="0">
                <a:solidFill>
                  <a:srgbClr val="60295B"/>
                </a:solidFill>
                <a:latin typeface="Arial"/>
                <a:cs typeface="Arial"/>
              </a:defRPr>
            </a:lvl1pPr>
          </a:lstStyle>
          <a:p>
            <a:endParaRPr/>
          </a:p>
        </p:txBody>
      </p:sp>
      <p:sp>
        <p:nvSpPr>
          <p:cNvPr id="3" name="Holder 3"/>
          <p:cNvSpPr>
            <a:spLocks noGrp="1"/>
          </p:cNvSpPr>
          <p:nvPr>
            <p:ph sz="half" idx="2"/>
          </p:nvPr>
        </p:nvSpPr>
        <p:spPr>
          <a:xfrm>
            <a:off x="388620" y="2313446"/>
            <a:ext cx="338099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141355" y="3201856"/>
            <a:ext cx="287686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563" b="1" i="0">
                <a:solidFill>
                  <a:srgbClr val="60295B"/>
                </a:solidFill>
                <a:latin typeface="Arial"/>
                <a:cs typeface="Arial"/>
              </a:defRPr>
            </a:lvl1pPr>
          </a:lstStyle>
          <a:p>
            <a:pPr marL="7144">
              <a:spcBef>
                <a:spcPts val="43"/>
              </a:spcBef>
            </a:pPr>
            <a:r>
              <a:rPr lang="en-US"/>
              <a:t>State</a:t>
            </a:r>
            <a:r>
              <a:rPr lang="en-US" spc="-3"/>
              <a:t> </a:t>
            </a:r>
            <a:r>
              <a:rPr lang="en-US"/>
              <a:t>Health &amp; </a:t>
            </a:r>
            <a:r>
              <a:rPr lang="en-US" spc="-6"/>
              <a:t>Value</a:t>
            </a:r>
            <a:r>
              <a:rPr lang="en-US"/>
              <a:t> Strategies Brief Style</a:t>
            </a:r>
            <a:r>
              <a:rPr lang="en-US" spc="-3"/>
              <a:t> </a:t>
            </a:r>
            <a:r>
              <a:rPr lang="en-US" spc="-6"/>
              <a:t>Guide</a:t>
            </a:r>
            <a:endParaRPr lang="en-US" spc="-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7" name="Holder 7"/>
          <p:cNvSpPr>
            <a:spLocks noGrp="1"/>
          </p:cNvSpPr>
          <p:nvPr>
            <p:ph type="sldNum" sz="quarter" idx="7"/>
          </p:nvPr>
        </p:nvSpPr>
        <p:spPr/>
        <p:txBody>
          <a:bodyPr lIns="0" tIns="0" rIns="0" bIns="0"/>
          <a:lstStyle>
            <a:lvl1pPr>
              <a:defRPr sz="675" b="1" i="0">
                <a:solidFill>
                  <a:schemeClr val="tx1"/>
                </a:solidFill>
                <a:latin typeface="Arial"/>
                <a:cs typeface="Arial"/>
              </a:defRPr>
            </a:lvl1pPr>
          </a:lstStyle>
          <a:p>
            <a:pPr marL="7144">
              <a:spcBef>
                <a:spcPts val="40"/>
              </a:spcBef>
            </a:pPr>
            <a:fld id="{81D60167-4931-47E6-BA6A-407CBD079E47}" type="slidenum">
              <a:rPr lang="en-US" spc="-15" smtClean="0"/>
              <a:pPr marL="7144">
                <a:spcBef>
                  <a:spcPts val="40"/>
                </a:spcBef>
              </a:pPr>
              <a:t>‹#›</a:t>
            </a:fld>
            <a:endParaRPr lang="en-US" spc="-15" dirty="0"/>
          </a:p>
        </p:txBody>
      </p:sp>
    </p:spTree>
    <p:extLst>
      <p:ext uri="{BB962C8B-B14F-4D97-AF65-F5344CB8AC3E}">
        <p14:creationId xmlns:p14="http://schemas.microsoft.com/office/powerpoint/2010/main" val="175861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lyer with Photo and Custom Footer Blo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3EB468-7031-E94D-0EAA-EF55C6D3A33E}"/>
              </a:ext>
            </a:extLst>
          </p:cNvPr>
          <p:cNvSpPr/>
          <p:nvPr userDrawn="1"/>
        </p:nvSpPr>
        <p:spPr>
          <a:xfrm>
            <a:off x="361950" y="361949"/>
            <a:ext cx="7048500" cy="2255281"/>
          </a:xfrm>
          <a:prstGeom prst="rect">
            <a:avLst/>
          </a:prstGeom>
          <a:solidFill>
            <a:srgbClr val="1EA1A1">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12" name="Rounded Rectangle 11">
            <a:extLst>
              <a:ext uri="{FF2B5EF4-FFF2-40B4-BE49-F238E27FC236}">
                <a16:creationId xmlns:a16="http://schemas.microsoft.com/office/drawing/2014/main" id="{6A368416-A420-20F2-95F0-0B6F436A7229}"/>
              </a:ext>
            </a:extLst>
          </p:cNvPr>
          <p:cNvSpPr/>
          <p:nvPr userDrawn="1"/>
        </p:nvSpPr>
        <p:spPr>
          <a:xfrm>
            <a:off x="361950" y="4316764"/>
            <a:ext cx="7048500" cy="2255282"/>
          </a:xfrm>
          <a:prstGeom prst="roundRect">
            <a:avLst>
              <a:gd name="adj" fmla="val 7124"/>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0" name="Content Placeholder 2">
            <a:extLst>
              <a:ext uri="{FF2B5EF4-FFF2-40B4-BE49-F238E27FC236}">
                <a16:creationId xmlns:a16="http://schemas.microsoft.com/office/drawing/2014/main" id="{17D3F9B4-690E-D564-2C2E-F02AB3D50230}"/>
              </a:ext>
            </a:extLst>
          </p:cNvPr>
          <p:cNvSpPr>
            <a:spLocks noGrp="1"/>
          </p:cNvSpPr>
          <p:nvPr>
            <p:ph idx="13"/>
          </p:nvPr>
        </p:nvSpPr>
        <p:spPr>
          <a:xfrm>
            <a:off x="686530" y="2876087"/>
            <a:ext cx="6407690" cy="1126375"/>
          </a:xfrm>
        </p:spPr>
        <p:txBody>
          <a:bodyPr lIns="0" tIns="0" rIns="0" bIns="0">
            <a:noAutofit/>
          </a:bodyPr>
          <a:lstStyle>
            <a:lvl1pPr marL="0" indent="0">
              <a:lnSpc>
                <a:spcPct val="125000"/>
              </a:lnSpc>
              <a:buNone/>
              <a:defRPr sz="1600">
                <a:solidFill>
                  <a:srgbClr val="3A3A3A"/>
                </a:solidFill>
                <a:latin typeface="Georgia" panose="02040502050405020303" pitchFamily="18" charset="0"/>
              </a:defRPr>
            </a:lvl1pPr>
            <a:lvl2pPr marL="388620" indent="0">
              <a:lnSpc>
                <a:spcPct val="125000"/>
              </a:lnSpc>
              <a:buNone/>
              <a:defRPr sz="1600">
                <a:solidFill>
                  <a:srgbClr val="3A3A3A"/>
                </a:solidFill>
                <a:latin typeface="Georgia" panose="02040502050405020303" pitchFamily="18" charset="0"/>
              </a:defRPr>
            </a:lvl2pPr>
            <a:lvl3pPr marL="777240" indent="0">
              <a:lnSpc>
                <a:spcPct val="125000"/>
              </a:lnSpc>
              <a:buNone/>
              <a:defRPr sz="1600">
                <a:solidFill>
                  <a:srgbClr val="3A3A3A"/>
                </a:solidFill>
                <a:latin typeface="Georgia" panose="02040502050405020303" pitchFamily="18" charset="0"/>
              </a:defRPr>
            </a:lvl3pPr>
            <a:lvl4pPr marL="1165860" indent="0">
              <a:lnSpc>
                <a:spcPct val="125000"/>
              </a:lnSpc>
              <a:buNone/>
              <a:defRPr sz="1600">
                <a:solidFill>
                  <a:srgbClr val="3A3A3A"/>
                </a:solidFill>
                <a:latin typeface="Georgia" panose="02040502050405020303" pitchFamily="18" charset="0"/>
              </a:defRPr>
            </a:lvl4pPr>
            <a:lvl5pPr marL="1554480" indent="0">
              <a:lnSpc>
                <a:spcPct val="125000"/>
              </a:lnSpc>
              <a:buNone/>
              <a:defRPr sz="16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452E5F8D-78F5-A0F8-143D-8C953B7D950A}"/>
              </a:ext>
            </a:extLst>
          </p:cNvPr>
          <p:cNvSpPr>
            <a:spLocks noGrp="1"/>
          </p:cNvSpPr>
          <p:nvPr>
            <p:ph idx="14"/>
          </p:nvPr>
        </p:nvSpPr>
        <p:spPr>
          <a:xfrm>
            <a:off x="686530" y="4488396"/>
            <a:ext cx="6407690" cy="1857700"/>
          </a:xfrm>
        </p:spPr>
        <p:txBody>
          <a:bodyPr lIns="0" tIns="0" rIns="0" bIns="0">
            <a:noAutofit/>
          </a:bodyPr>
          <a:lstStyle>
            <a:lvl1pPr marL="0" indent="0">
              <a:lnSpc>
                <a:spcPct val="125000"/>
              </a:lnSpc>
              <a:buNone/>
              <a:defRPr sz="1600">
                <a:solidFill>
                  <a:srgbClr val="188181"/>
                </a:solidFill>
              </a:defRPr>
            </a:lvl1pPr>
            <a:lvl2pPr marL="491490" indent="-285750">
              <a:lnSpc>
                <a:spcPct val="125000"/>
              </a:lnSpc>
              <a:buFont typeface="Arial" panose="020B0604020202020204" pitchFamily="34" charset="0"/>
              <a:buChar char="•"/>
              <a:defRPr sz="1600">
                <a:solidFill>
                  <a:srgbClr val="188181"/>
                </a:solidFill>
              </a:defRPr>
            </a:lvl2pPr>
            <a:lvl3pPr marL="788670" indent="-285750">
              <a:lnSpc>
                <a:spcPct val="125000"/>
              </a:lnSpc>
              <a:buFont typeface="Arial" panose="020B0604020202020204" pitchFamily="34" charset="0"/>
              <a:buChar char="•"/>
              <a:defRPr sz="1600">
                <a:solidFill>
                  <a:srgbClr val="188181"/>
                </a:solidFill>
              </a:defRPr>
            </a:lvl3pPr>
            <a:lvl4pPr marL="1177290" indent="-285750">
              <a:lnSpc>
                <a:spcPct val="125000"/>
              </a:lnSpc>
              <a:buFont typeface="Arial" panose="020B0604020202020204" pitchFamily="34" charset="0"/>
              <a:buChar char="•"/>
              <a:defRPr sz="1600">
                <a:solidFill>
                  <a:srgbClr val="188181"/>
                </a:solidFill>
              </a:defRPr>
            </a:lvl4pPr>
            <a:lvl5pPr marL="1565910" indent="-285750">
              <a:lnSpc>
                <a:spcPct val="125000"/>
              </a:lnSpc>
              <a:buFont typeface="Arial" panose="020B0604020202020204" pitchFamily="34" charset="0"/>
              <a:buChar char="•"/>
              <a:defRPr sz="1600">
                <a:solidFill>
                  <a:srgbClr val="18818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6E4A4227-F72E-994D-5884-FBDA55B1D7BF}"/>
              </a:ext>
            </a:extLst>
          </p:cNvPr>
          <p:cNvSpPr>
            <a:spLocks noGrp="1"/>
          </p:cNvSpPr>
          <p:nvPr>
            <p:ph idx="15"/>
          </p:nvPr>
        </p:nvSpPr>
        <p:spPr>
          <a:xfrm>
            <a:off x="686530" y="6841607"/>
            <a:ext cx="6407690" cy="1201825"/>
          </a:xfrm>
        </p:spPr>
        <p:txBody>
          <a:bodyPr lIns="0" tIns="0" rIns="0" bIns="0">
            <a:noAutofit/>
          </a:bodyPr>
          <a:lstStyle>
            <a:lvl1pPr marL="0" indent="0">
              <a:lnSpc>
                <a:spcPct val="125000"/>
              </a:lnSpc>
              <a:buNone/>
              <a:defRPr sz="1600">
                <a:solidFill>
                  <a:srgbClr val="3A3A3A"/>
                </a:solidFill>
                <a:latin typeface="Georgia" panose="02040502050405020303" pitchFamily="18" charset="0"/>
              </a:defRPr>
            </a:lvl1pPr>
            <a:lvl2pPr marL="388620" indent="0">
              <a:lnSpc>
                <a:spcPct val="125000"/>
              </a:lnSpc>
              <a:buNone/>
              <a:defRPr sz="1600">
                <a:solidFill>
                  <a:srgbClr val="3A3A3A"/>
                </a:solidFill>
                <a:latin typeface="Georgia" panose="02040502050405020303" pitchFamily="18" charset="0"/>
              </a:defRPr>
            </a:lvl2pPr>
            <a:lvl3pPr marL="777240" indent="0">
              <a:lnSpc>
                <a:spcPct val="125000"/>
              </a:lnSpc>
              <a:buNone/>
              <a:defRPr sz="1600">
                <a:solidFill>
                  <a:srgbClr val="3A3A3A"/>
                </a:solidFill>
                <a:latin typeface="Georgia" panose="02040502050405020303" pitchFamily="18" charset="0"/>
              </a:defRPr>
            </a:lvl3pPr>
            <a:lvl4pPr marL="1165860" indent="0">
              <a:lnSpc>
                <a:spcPct val="125000"/>
              </a:lnSpc>
              <a:buNone/>
              <a:defRPr sz="1600">
                <a:solidFill>
                  <a:srgbClr val="3A3A3A"/>
                </a:solidFill>
                <a:latin typeface="Georgia" panose="02040502050405020303" pitchFamily="18" charset="0"/>
              </a:defRPr>
            </a:lvl4pPr>
            <a:lvl5pPr marL="1554480" indent="0">
              <a:lnSpc>
                <a:spcPct val="125000"/>
              </a:lnSpc>
              <a:buNone/>
              <a:defRPr sz="1600">
                <a:solidFill>
                  <a:srgbClr val="3A3A3A"/>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68FC0AE-F45B-CB5C-7F37-0D7037001B5C}"/>
              </a:ext>
            </a:extLst>
          </p:cNvPr>
          <p:cNvSpPr>
            <a:spLocks noGrp="1"/>
          </p:cNvSpPr>
          <p:nvPr>
            <p:ph type="pic" sz="quarter" idx="18" hasCustomPrompt="1"/>
          </p:nvPr>
        </p:nvSpPr>
        <p:spPr>
          <a:xfrm>
            <a:off x="5224463" y="361950"/>
            <a:ext cx="2185987" cy="2255838"/>
          </a:xfrm>
          <a:ln>
            <a:noFill/>
          </a:ln>
        </p:spPr>
        <p:txBody>
          <a:bodyPr anchor="ctr">
            <a:normAutofit/>
          </a:bodyPr>
          <a:lstStyle>
            <a:lvl1pPr marL="0" indent="0" algn="ctr">
              <a:buNone/>
              <a:defRPr sz="1800" b="1">
                <a:solidFill>
                  <a:schemeClr val="bg1"/>
                </a:solidFill>
              </a:defRPr>
            </a:lvl1pPr>
          </a:lstStyle>
          <a:p>
            <a:r>
              <a:rPr lang="en-US" dirty="0"/>
              <a:t>INSERT PHOTO HERE</a:t>
            </a:r>
          </a:p>
        </p:txBody>
      </p:sp>
      <p:sp>
        <p:nvSpPr>
          <p:cNvPr id="22" name="Content Placeholder 2">
            <a:extLst>
              <a:ext uri="{FF2B5EF4-FFF2-40B4-BE49-F238E27FC236}">
                <a16:creationId xmlns:a16="http://schemas.microsoft.com/office/drawing/2014/main" id="{0737C06A-8A94-201D-CAC4-15089F97D234}"/>
              </a:ext>
            </a:extLst>
          </p:cNvPr>
          <p:cNvSpPr>
            <a:spLocks noGrp="1"/>
          </p:cNvSpPr>
          <p:nvPr>
            <p:ph idx="16"/>
          </p:nvPr>
        </p:nvSpPr>
        <p:spPr>
          <a:xfrm>
            <a:off x="686530" y="8661783"/>
            <a:ext cx="3698858" cy="696146"/>
          </a:xfrm>
        </p:spPr>
        <p:txBody>
          <a:bodyPr lIns="0" tIns="0" rIns="0" bIns="0">
            <a:noAutofit/>
          </a:bodyPr>
          <a:lstStyle>
            <a:lvl1pPr marL="0" indent="0">
              <a:buNone/>
              <a:defRPr sz="1600">
                <a:solidFill>
                  <a:schemeClr val="bg1"/>
                </a:solidFill>
              </a:defRPr>
            </a:lvl1pPr>
            <a:lvl2pPr marL="491490" indent="-285750">
              <a:buFont typeface="Arial" panose="020B0604020202020204" pitchFamily="34" charset="0"/>
              <a:buChar char="•"/>
              <a:defRPr sz="1600">
                <a:solidFill>
                  <a:schemeClr val="bg1"/>
                </a:solidFill>
              </a:defRPr>
            </a:lvl2pPr>
            <a:lvl3pPr marL="788670" indent="-285750">
              <a:buFont typeface="Arial" panose="020B0604020202020204" pitchFamily="34" charset="0"/>
              <a:buChar char="•"/>
              <a:defRPr sz="1600">
                <a:solidFill>
                  <a:schemeClr val="bg1"/>
                </a:solidFill>
              </a:defRPr>
            </a:lvl3pPr>
            <a:lvl4pPr marL="1177290" indent="-285750">
              <a:buFont typeface="Arial" panose="020B0604020202020204" pitchFamily="34" charset="0"/>
              <a:buChar char="•"/>
              <a:defRPr sz="1600">
                <a:solidFill>
                  <a:schemeClr val="bg1"/>
                </a:solidFill>
              </a:defRPr>
            </a:lvl4pPr>
            <a:lvl5pPr marL="1565910" indent="-285750">
              <a:buFont typeface="Arial" panose="020B0604020202020204" pitchFamily="34" charset="0"/>
              <a:buChar cha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a:extLst>
              <a:ext uri="{FF2B5EF4-FFF2-40B4-BE49-F238E27FC236}">
                <a16:creationId xmlns:a16="http://schemas.microsoft.com/office/drawing/2014/main" id="{C110CE39-E0B5-89B8-75DE-4A9B581C12C6}"/>
              </a:ext>
            </a:extLst>
          </p:cNvPr>
          <p:cNvSpPr>
            <a:spLocks noGrp="1"/>
          </p:cNvSpPr>
          <p:nvPr>
            <p:ph type="pic" sz="quarter" idx="17" hasCustomPrompt="1"/>
          </p:nvPr>
        </p:nvSpPr>
        <p:spPr>
          <a:xfrm>
            <a:off x="4529138" y="8582025"/>
            <a:ext cx="2530475" cy="855663"/>
          </a:xfrm>
        </p:spPr>
        <p:txBody>
          <a:bodyPr anchor="ctr">
            <a:normAutofit/>
          </a:bodyPr>
          <a:lstStyle>
            <a:lvl1pPr marL="0" indent="0" algn="ctr">
              <a:buNone/>
              <a:defRPr sz="1600" b="1">
                <a:solidFill>
                  <a:schemeClr val="bg1"/>
                </a:solidFill>
              </a:defRPr>
            </a:lvl1pPr>
          </a:lstStyle>
          <a:p>
            <a:r>
              <a:rPr lang="en-US" dirty="0"/>
              <a:t>INSERT LOGO HERE</a:t>
            </a:r>
          </a:p>
        </p:txBody>
      </p:sp>
      <p:sp>
        <p:nvSpPr>
          <p:cNvPr id="2" name="Title 1"/>
          <p:cNvSpPr>
            <a:spLocks noGrp="1"/>
          </p:cNvSpPr>
          <p:nvPr>
            <p:ph type="ctrTitle"/>
          </p:nvPr>
        </p:nvSpPr>
        <p:spPr>
          <a:xfrm>
            <a:off x="694880" y="1545723"/>
            <a:ext cx="6399340" cy="598742"/>
          </a:xfrm>
        </p:spPr>
        <p:txBody>
          <a:bodyPr lIns="0" tIns="0" rIns="0" bIns="0" anchor="b">
            <a:noAutofit/>
          </a:bodyPr>
          <a:lstStyle>
            <a:lvl1pPr algn="l">
              <a:lnSpc>
                <a:spcPct val="90000"/>
              </a:lnSpc>
              <a:defRPr sz="4000" b="1">
                <a:solidFill>
                  <a:schemeClr val="bg1"/>
                </a:solidFill>
              </a:defRPr>
            </a:lvl1pPr>
          </a:lstStyle>
          <a:p>
            <a:endParaRPr lang="en-US" dirty="0"/>
          </a:p>
        </p:txBody>
      </p:sp>
    </p:spTree>
    <p:extLst>
      <p:ext uri="{BB962C8B-B14F-4D97-AF65-F5344CB8AC3E}">
        <p14:creationId xmlns:p14="http://schemas.microsoft.com/office/powerpoint/2010/main" val="420578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10"/>
            <a:ext cx="7772400" cy="8283391"/>
          </a:xfrm>
          <a:custGeom>
            <a:avLst/>
            <a:gdLst/>
            <a:ahLst/>
            <a:cxnLst/>
            <a:rect l="l" t="t" r="r" b="b"/>
            <a:pathLst>
              <a:path w="10058400" h="6400800">
                <a:moveTo>
                  <a:pt x="0" y="6400800"/>
                </a:moveTo>
                <a:lnTo>
                  <a:pt x="10058400" y="6400800"/>
                </a:lnTo>
                <a:lnTo>
                  <a:pt x="10058400" y="0"/>
                </a:lnTo>
                <a:lnTo>
                  <a:pt x="0" y="0"/>
                </a:lnTo>
                <a:lnTo>
                  <a:pt x="0" y="6400800"/>
                </a:lnTo>
                <a:close/>
              </a:path>
            </a:pathLst>
          </a:custGeom>
          <a:solidFill>
            <a:srgbClr val="60295B"/>
          </a:solidFill>
        </p:spPr>
        <p:txBody>
          <a:bodyPr wrap="square" lIns="0" tIns="0" rIns="0" bIns="0" rtlCol="0"/>
          <a:lstStyle/>
          <a:p>
            <a:endParaRPr sz="1012" dirty="0"/>
          </a:p>
        </p:txBody>
      </p:sp>
      <p:sp>
        <p:nvSpPr>
          <p:cNvPr id="17" name="bg object 17"/>
          <p:cNvSpPr/>
          <p:nvPr/>
        </p:nvSpPr>
        <p:spPr>
          <a:xfrm>
            <a:off x="0" y="8283399"/>
            <a:ext cx="7772400" cy="1775010"/>
          </a:xfrm>
          <a:custGeom>
            <a:avLst/>
            <a:gdLst/>
            <a:ahLst/>
            <a:cxnLst/>
            <a:rect l="l" t="t" r="r" b="b"/>
            <a:pathLst>
              <a:path w="10058400" h="1371600">
                <a:moveTo>
                  <a:pt x="10058400" y="0"/>
                </a:moveTo>
                <a:lnTo>
                  <a:pt x="0" y="0"/>
                </a:lnTo>
                <a:lnTo>
                  <a:pt x="0" y="1371600"/>
                </a:lnTo>
                <a:lnTo>
                  <a:pt x="10058400" y="1371600"/>
                </a:lnTo>
                <a:lnTo>
                  <a:pt x="10058400" y="0"/>
                </a:lnTo>
                <a:close/>
              </a:path>
            </a:pathLst>
          </a:custGeom>
          <a:solidFill>
            <a:srgbClr val="E9674F"/>
          </a:solidFill>
        </p:spPr>
        <p:txBody>
          <a:bodyPr wrap="square" lIns="0" tIns="0" rIns="0" bIns="0" rtlCol="0"/>
          <a:lstStyle/>
          <a:p>
            <a:endParaRPr sz="1012"/>
          </a:p>
        </p:txBody>
      </p:sp>
      <p:sp>
        <p:nvSpPr>
          <p:cNvPr id="18" name="bg object 18"/>
          <p:cNvSpPr/>
          <p:nvPr/>
        </p:nvSpPr>
        <p:spPr>
          <a:xfrm>
            <a:off x="515424" y="8283399"/>
            <a:ext cx="7257186" cy="1775010"/>
          </a:xfrm>
          <a:custGeom>
            <a:avLst/>
            <a:gdLst/>
            <a:ahLst/>
            <a:cxnLst/>
            <a:rect l="l" t="t" r="r" b="b"/>
            <a:pathLst>
              <a:path w="9391650" h="1371600">
                <a:moveTo>
                  <a:pt x="1913051" y="0"/>
                </a:moveTo>
                <a:lnTo>
                  <a:pt x="1371600" y="0"/>
                </a:lnTo>
                <a:lnTo>
                  <a:pt x="0" y="1371600"/>
                </a:lnTo>
                <a:lnTo>
                  <a:pt x="541451" y="1371600"/>
                </a:lnTo>
                <a:lnTo>
                  <a:pt x="1913051" y="0"/>
                </a:lnTo>
                <a:close/>
              </a:path>
              <a:path w="9391650" h="1371600">
                <a:moveTo>
                  <a:pt x="2798318" y="0"/>
                </a:moveTo>
                <a:lnTo>
                  <a:pt x="2256866" y="0"/>
                </a:lnTo>
                <a:lnTo>
                  <a:pt x="885266" y="1371600"/>
                </a:lnTo>
                <a:lnTo>
                  <a:pt x="1426718" y="1371600"/>
                </a:lnTo>
                <a:lnTo>
                  <a:pt x="2798318" y="0"/>
                </a:lnTo>
                <a:close/>
              </a:path>
              <a:path w="9391650" h="1371600">
                <a:moveTo>
                  <a:pt x="3683584" y="0"/>
                </a:moveTo>
                <a:lnTo>
                  <a:pt x="3142132" y="0"/>
                </a:lnTo>
                <a:lnTo>
                  <a:pt x="1770545" y="1371600"/>
                </a:lnTo>
                <a:lnTo>
                  <a:pt x="2311997" y="1371600"/>
                </a:lnTo>
                <a:lnTo>
                  <a:pt x="3683584" y="0"/>
                </a:lnTo>
                <a:close/>
              </a:path>
              <a:path w="9391650" h="1371600">
                <a:moveTo>
                  <a:pt x="4568850" y="0"/>
                </a:moveTo>
                <a:lnTo>
                  <a:pt x="4027398" y="0"/>
                </a:lnTo>
                <a:lnTo>
                  <a:pt x="2655798" y="1371600"/>
                </a:lnTo>
                <a:lnTo>
                  <a:pt x="3197250" y="1371600"/>
                </a:lnTo>
                <a:lnTo>
                  <a:pt x="4568850" y="0"/>
                </a:lnTo>
                <a:close/>
              </a:path>
              <a:path w="9391650" h="1371600">
                <a:moveTo>
                  <a:pt x="5454116" y="0"/>
                </a:moveTo>
                <a:lnTo>
                  <a:pt x="4912665" y="0"/>
                </a:lnTo>
                <a:lnTo>
                  <a:pt x="3541064" y="1371600"/>
                </a:lnTo>
                <a:lnTo>
                  <a:pt x="4082516" y="1371600"/>
                </a:lnTo>
                <a:lnTo>
                  <a:pt x="5454116" y="0"/>
                </a:lnTo>
                <a:close/>
              </a:path>
              <a:path w="9391650" h="1371600">
                <a:moveTo>
                  <a:pt x="6339383" y="0"/>
                </a:moveTo>
                <a:lnTo>
                  <a:pt x="5797931" y="0"/>
                </a:lnTo>
                <a:lnTo>
                  <a:pt x="4426343" y="1371600"/>
                </a:lnTo>
                <a:lnTo>
                  <a:pt x="4967795" y="1371600"/>
                </a:lnTo>
                <a:lnTo>
                  <a:pt x="6339383" y="0"/>
                </a:lnTo>
                <a:close/>
              </a:path>
              <a:path w="9391650" h="1371600">
                <a:moveTo>
                  <a:pt x="7273417" y="0"/>
                </a:moveTo>
                <a:lnTo>
                  <a:pt x="7224662" y="0"/>
                </a:lnTo>
                <a:lnTo>
                  <a:pt x="6731965" y="0"/>
                </a:lnTo>
                <a:lnTo>
                  <a:pt x="6683210" y="0"/>
                </a:lnTo>
                <a:lnTo>
                  <a:pt x="5311610" y="1371600"/>
                </a:lnTo>
                <a:lnTo>
                  <a:pt x="5360365" y="1371600"/>
                </a:lnTo>
                <a:lnTo>
                  <a:pt x="5853061" y="1371600"/>
                </a:lnTo>
                <a:lnTo>
                  <a:pt x="5901817" y="1371600"/>
                </a:lnTo>
                <a:lnTo>
                  <a:pt x="7273417" y="0"/>
                </a:lnTo>
                <a:close/>
              </a:path>
              <a:path w="9391650" h="1371600">
                <a:moveTo>
                  <a:pt x="8158683" y="0"/>
                </a:moveTo>
                <a:lnTo>
                  <a:pt x="7617231" y="0"/>
                </a:lnTo>
                <a:lnTo>
                  <a:pt x="6245631" y="1371600"/>
                </a:lnTo>
                <a:lnTo>
                  <a:pt x="6787096" y="1371600"/>
                </a:lnTo>
                <a:lnTo>
                  <a:pt x="8158683" y="0"/>
                </a:lnTo>
                <a:close/>
              </a:path>
              <a:path w="9391650" h="1371600">
                <a:moveTo>
                  <a:pt x="9043949" y="0"/>
                </a:moveTo>
                <a:lnTo>
                  <a:pt x="8502498" y="0"/>
                </a:lnTo>
                <a:lnTo>
                  <a:pt x="7130910" y="1371600"/>
                </a:lnTo>
                <a:lnTo>
                  <a:pt x="7672362" y="1371600"/>
                </a:lnTo>
                <a:lnTo>
                  <a:pt x="9043949" y="0"/>
                </a:lnTo>
                <a:close/>
              </a:path>
              <a:path w="9391650" h="1371600">
                <a:moveTo>
                  <a:pt x="9391383" y="881659"/>
                </a:moveTo>
                <a:lnTo>
                  <a:pt x="8901443" y="1371600"/>
                </a:lnTo>
                <a:lnTo>
                  <a:pt x="9391383" y="1371600"/>
                </a:lnTo>
                <a:lnTo>
                  <a:pt x="9391383" y="881659"/>
                </a:lnTo>
                <a:close/>
              </a:path>
              <a:path w="9391650" h="1371600">
                <a:moveTo>
                  <a:pt x="9391383" y="0"/>
                </a:moveTo>
                <a:lnTo>
                  <a:pt x="9387776" y="0"/>
                </a:lnTo>
                <a:lnTo>
                  <a:pt x="8016176" y="1371600"/>
                </a:lnTo>
                <a:lnTo>
                  <a:pt x="8557628" y="1371600"/>
                </a:lnTo>
                <a:lnTo>
                  <a:pt x="9391383" y="537845"/>
                </a:lnTo>
                <a:lnTo>
                  <a:pt x="9391383" y="0"/>
                </a:lnTo>
                <a:close/>
              </a:path>
            </a:pathLst>
          </a:custGeom>
          <a:solidFill>
            <a:srgbClr val="EB7661"/>
          </a:solidFill>
        </p:spPr>
        <p:txBody>
          <a:bodyPr wrap="square" lIns="0" tIns="0" rIns="0" bIns="0" rtlCol="0"/>
          <a:lstStyle/>
          <a:p>
            <a:endParaRPr sz="1012"/>
          </a:p>
        </p:txBody>
      </p:sp>
      <p:sp>
        <p:nvSpPr>
          <p:cNvPr id="19" name="bg object 19"/>
          <p:cNvSpPr/>
          <p:nvPr/>
        </p:nvSpPr>
        <p:spPr>
          <a:xfrm>
            <a:off x="1960994" y="1649578"/>
            <a:ext cx="0" cy="1539987"/>
          </a:xfrm>
          <a:custGeom>
            <a:avLst/>
            <a:gdLst/>
            <a:ahLst/>
            <a:cxnLst/>
            <a:rect l="l" t="t" r="r" b="b"/>
            <a:pathLst>
              <a:path h="1189989">
                <a:moveTo>
                  <a:pt x="0" y="0"/>
                </a:moveTo>
                <a:lnTo>
                  <a:pt x="0" y="1189647"/>
                </a:lnTo>
              </a:path>
            </a:pathLst>
          </a:custGeom>
          <a:solidFill>
            <a:srgbClr val="FFFFFF"/>
          </a:solidFill>
        </p:spPr>
        <p:txBody>
          <a:bodyPr wrap="square" lIns="0" tIns="0" rIns="0" bIns="0" rtlCol="0"/>
          <a:lstStyle/>
          <a:p>
            <a:endParaRPr sz="1012"/>
          </a:p>
        </p:txBody>
      </p:sp>
      <p:sp>
        <p:nvSpPr>
          <p:cNvPr id="20" name="bg object 20"/>
          <p:cNvSpPr/>
          <p:nvPr/>
        </p:nvSpPr>
        <p:spPr>
          <a:xfrm>
            <a:off x="1960993" y="1649576"/>
            <a:ext cx="0" cy="1539987"/>
          </a:xfrm>
          <a:custGeom>
            <a:avLst/>
            <a:gdLst/>
            <a:ahLst/>
            <a:cxnLst/>
            <a:rect l="l" t="t" r="r" b="b"/>
            <a:pathLst>
              <a:path h="1189989">
                <a:moveTo>
                  <a:pt x="0" y="0"/>
                </a:moveTo>
                <a:lnTo>
                  <a:pt x="0" y="1189647"/>
                </a:lnTo>
              </a:path>
            </a:pathLst>
          </a:custGeom>
          <a:ln w="15659">
            <a:solidFill>
              <a:srgbClr val="FFFFFF"/>
            </a:solidFill>
          </a:ln>
        </p:spPr>
        <p:txBody>
          <a:bodyPr wrap="square" lIns="0" tIns="0" rIns="0" bIns="0" rtlCol="0"/>
          <a:lstStyle/>
          <a:p>
            <a:endParaRPr sz="1012"/>
          </a:p>
        </p:txBody>
      </p:sp>
      <p:sp>
        <p:nvSpPr>
          <p:cNvPr id="21" name="bg object 21"/>
          <p:cNvSpPr/>
          <p:nvPr/>
        </p:nvSpPr>
        <p:spPr>
          <a:xfrm>
            <a:off x="2204713" y="2040573"/>
            <a:ext cx="604520" cy="331993"/>
          </a:xfrm>
          <a:custGeom>
            <a:avLst/>
            <a:gdLst/>
            <a:ahLst/>
            <a:cxnLst/>
            <a:rect l="l" t="t" r="r" b="b"/>
            <a:pathLst>
              <a:path w="782320" h="256539">
                <a:moveTo>
                  <a:pt x="145542" y="86106"/>
                </a:moveTo>
                <a:lnTo>
                  <a:pt x="133756" y="45377"/>
                </a:lnTo>
                <a:lnTo>
                  <a:pt x="129667" y="41630"/>
                </a:lnTo>
                <a:lnTo>
                  <a:pt x="124587" y="36969"/>
                </a:lnTo>
                <a:lnTo>
                  <a:pt x="119265" y="34061"/>
                </a:lnTo>
                <a:lnTo>
                  <a:pt x="119265" y="85839"/>
                </a:lnTo>
                <a:lnTo>
                  <a:pt x="118846" y="97955"/>
                </a:lnTo>
                <a:lnTo>
                  <a:pt x="108521" y="142709"/>
                </a:lnTo>
                <a:lnTo>
                  <a:pt x="81292" y="174383"/>
                </a:lnTo>
                <a:lnTo>
                  <a:pt x="48806" y="182308"/>
                </a:lnTo>
                <a:lnTo>
                  <a:pt x="28879" y="182308"/>
                </a:lnTo>
                <a:lnTo>
                  <a:pt x="51015" y="42214"/>
                </a:lnTo>
                <a:lnTo>
                  <a:pt x="51104" y="41630"/>
                </a:lnTo>
                <a:lnTo>
                  <a:pt x="71043" y="41630"/>
                </a:lnTo>
                <a:lnTo>
                  <a:pt x="81686" y="42214"/>
                </a:lnTo>
                <a:lnTo>
                  <a:pt x="116039" y="64325"/>
                </a:lnTo>
                <a:lnTo>
                  <a:pt x="119265" y="85839"/>
                </a:lnTo>
                <a:lnTo>
                  <a:pt x="119265" y="34061"/>
                </a:lnTo>
                <a:lnTo>
                  <a:pt x="113233" y="30759"/>
                </a:lnTo>
                <a:lnTo>
                  <a:pt x="100088" y="26314"/>
                </a:lnTo>
                <a:lnTo>
                  <a:pt x="85153" y="23647"/>
                </a:lnTo>
                <a:lnTo>
                  <a:pt x="68427" y="22758"/>
                </a:lnTo>
                <a:lnTo>
                  <a:pt x="28003" y="22758"/>
                </a:lnTo>
                <a:lnTo>
                  <a:pt x="0" y="200926"/>
                </a:lnTo>
                <a:lnTo>
                  <a:pt x="44183" y="200926"/>
                </a:lnTo>
                <a:lnTo>
                  <a:pt x="90043" y="192036"/>
                </a:lnTo>
                <a:lnTo>
                  <a:pt x="105752" y="182308"/>
                </a:lnTo>
                <a:lnTo>
                  <a:pt x="112839" y="176631"/>
                </a:lnTo>
                <a:lnTo>
                  <a:pt x="135280" y="143522"/>
                </a:lnTo>
                <a:lnTo>
                  <a:pt x="144907" y="101523"/>
                </a:lnTo>
                <a:lnTo>
                  <a:pt x="145542" y="86106"/>
                </a:lnTo>
                <a:close/>
              </a:path>
              <a:path w="782320" h="256539">
                <a:moveTo>
                  <a:pt x="257263" y="63601"/>
                </a:moveTo>
                <a:lnTo>
                  <a:pt x="252437" y="62395"/>
                </a:lnTo>
                <a:lnTo>
                  <a:pt x="247929" y="61798"/>
                </a:lnTo>
                <a:lnTo>
                  <a:pt x="235229" y="61798"/>
                </a:lnTo>
                <a:lnTo>
                  <a:pt x="202996" y="91008"/>
                </a:lnTo>
                <a:lnTo>
                  <a:pt x="205016" y="64630"/>
                </a:lnTo>
                <a:lnTo>
                  <a:pt x="183362" y="64630"/>
                </a:lnTo>
                <a:lnTo>
                  <a:pt x="161988" y="200926"/>
                </a:lnTo>
                <a:lnTo>
                  <a:pt x="187121" y="200926"/>
                </a:lnTo>
                <a:lnTo>
                  <a:pt x="198361" y="127977"/>
                </a:lnTo>
                <a:lnTo>
                  <a:pt x="202387" y="117894"/>
                </a:lnTo>
                <a:lnTo>
                  <a:pt x="229743" y="84035"/>
                </a:lnTo>
                <a:lnTo>
                  <a:pt x="241477" y="84035"/>
                </a:lnTo>
                <a:lnTo>
                  <a:pt x="245237" y="84467"/>
                </a:lnTo>
                <a:lnTo>
                  <a:pt x="249478" y="85344"/>
                </a:lnTo>
                <a:lnTo>
                  <a:pt x="257263" y="63601"/>
                </a:lnTo>
                <a:close/>
              </a:path>
              <a:path w="782320" h="256539">
                <a:moveTo>
                  <a:pt x="302590" y="64643"/>
                </a:moveTo>
                <a:lnTo>
                  <a:pt x="277469" y="64643"/>
                </a:lnTo>
                <a:lnTo>
                  <a:pt x="256095" y="200926"/>
                </a:lnTo>
                <a:lnTo>
                  <a:pt x="281228" y="200926"/>
                </a:lnTo>
                <a:lnTo>
                  <a:pt x="302590" y="64643"/>
                </a:lnTo>
                <a:close/>
              </a:path>
              <a:path w="782320" h="256539">
                <a:moveTo>
                  <a:pt x="314134" y="9817"/>
                </a:moveTo>
                <a:lnTo>
                  <a:pt x="312699" y="6451"/>
                </a:lnTo>
                <a:lnTo>
                  <a:pt x="306933" y="1282"/>
                </a:lnTo>
                <a:lnTo>
                  <a:pt x="303085" y="0"/>
                </a:lnTo>
                <a:lnTo>
                  <a:pt x="293052" y="0"/>
                </a:lnTo>
                <a:lnTo>
                  <a:pt x="288645" y="1600"/>
                </a:lnTo>
                <a:lnTo>
                  <a:pt x="281330" y="7950"/>
                </a:lnTo>
                <a:lnTo>
                  <a:pt x="279514" y="12052"/>
                </a:lnTo>
                <a:lnTo>
                  <a:pt x="279514" y="21183"/>
                </a:lnTo>
                <a:lnTo>
                  <a:pt x="280936" y="24561"/>
                </a:lnTo>
                <a:lnTo>
                  <a:pt x="286715" y="29718"/>
                </a:lnTo>
                <a:lnTo>
                  <a:pt x="290576" y="31026"/>
                </a:lnTo>
                <a:lnTo>
                  <a:pt x="300570" y="31026"/>
                </a:lnTo>
                <a:lnTo>
                  <a:pt x="305003" y="29425"/>
                </a:lnTo>
                <a:lnTo>
                  <a:pt x="312305" y="23050"/>
                </a:lnTo>
                <a:lnTo>
                  <a:pt x="314134" y="18961"/>
                </a:lnTo>
                <a:lnTo>
                  <a:pt x="314134" y="9817"/>
                </a:lnTo>
                <a:close/>
              </a:path>
              <a:path w="782320" h="256539">
                <a:moveTo>
                  <a:pt x="446112" y="64643"/>
                </a:moveTo>
                <a:lnTo>
                  <a:pt x="418973" y="64643"/>
                </a:lnTo>
                <a:lnTo>
                  <a:pt x="366979" y="180467"/>
                </a:lnTo>
                <a:lnTo>
                  <a:pt x="350837" y="64643"/>
                </a:lnTo>
                <a:lnTo>
                  <a:pt x="323697" y="64643"/>
                </a:lnTo>
                <a:lnTo>
                  <a:pt x="348792" y="200926"/>
                </a:lnTo>
                <a:lnTo>
                  <a:pt x="378828" y="200926"/>
                </a:lnTo>
                <a:lnTo>
                  <a:pt x="446112" y="64643"/>
                </a:lnTo>
                <a:close/>
              </a:path>
              <a:path w="782320" h="256539">
                <a:moveTo>
                  <a:pt x="492010" y="64643"/>
                </a:moveTo>
                <a:lnTo>
                  <a:pt x="466915" y="64643"/>
                </a:lnTo>
                <a:lnTo>
                  <a:pt x="445528" y="200926"/>
                </a:lnTo>
                <a:lnTo>
                  <a:pt x="470649" y="200926"/>
                </a:lnTo>
                <a:lnTo>
                  <a:pt x="492010" y="64643"/>
                </a:lnTo>
                <a:close/>
              </a:path>
              <a:path w="782320" h="256539">
                <a:moveTo>
                  <a:pt x="503555" y="9817"/>
                </a:moveTo>
                <a:lnTo>
                  <a:pt x="502119" y="6451"/>
                </a:lnTo>
                <a:lnTo>
                  <a:pt x="496354" y="1282"/>
                </a:lnTo>
                <a:lnTo>
                  <a:pt x="492506" y="0"/>
                </a:lnTo>
                <a:lnTo>
                  <a:pt x="482473" y="0"/>
                </a:lnTo>
                <a:lnTo>
                  <a:pt x="478066" y="1600"/>
                </a:lnTo>
                <a:lnTo>
                  <a:pt x="470750" y="7950"/>
                </a:lnTo>
                <a:lnTo>
                  <a:pt x="468934" y="12052"/>
                </a:lnTo>
                <a:lnTo>
                  <a:pt x="468934" y="21183"/>
                </a:lnTo>
                <a:lnTo>
                  <a:pt x="470357" y="24561"/>
                </a:lnTo>
                <a:lnTo>
                  <a:pt x="476135" y="29718"/>
                </a:lnTo>
                <a:lnTo>
                  <a:pt x="479996" y="31026"/>
                </a:lnTo>
                <a:lnTo>
                  <a:pt x="489991" y="31026"/>
                </a:lnTo>
                <a:lnTo>
                  <a:pt x="494423" y="29425"/>
                </a:lnTo>
                <a:lnTo>
                  <a:pt x="501726" y="23050"/>
                </a:lnTo>
                <a:lnTo>
                  <a:pt x="503555" y="18961"/>
                </a:lnTo>
                <a:lnTo>
                  <a:pt x="503555" y="9817"/>
                </a:lnTo>
                <a:close/>
              </a:path>
              <a:path w="782320" h="256539">
                <a:moveTo>
                  <a:pt x="633209" y="94373"/>
                </a:moveTo>
                <a:lnTo>
                  <a:pt x="607415" y="62090"/>
                </a:lnTo>
                <a:lnTo>
                  <a:pt x="600290" y="61531"/>
                </a:lnTo>
                <a:lnTo>
                  <a:pt x="593407" y="62001"/>
                </a:lnTo>
                <a:lnTo>
                  <a:pt x="558495" y="83934"/>
                </a:lnTo>
                <a:lnTo>
                  <a:pt x="553250" y="90512"/>
                </a:lnTo>
                <a:lnTo>
                  <a:pt x="555548" y="64655"/>
                </a:lnTo>
                <a:lnTo>
                  <a:pt x="533882" y="64655"/>
                </a:lnTo>
                <a:lnTo>
                  <a:pt x="512521" y="200926"/>
                </a:lnTo>
                <a:lnTo>
                  <a:pt x="537654" y="200926"/>
                </a:lnTo>
                <a:lnTo>
                  <a:pt x="550633" y="117906"/>
                </a:lnTo>
                <a:lnTo>
                  <a:pt x="561759" y="101625"/>
                </a:lnTo>
                <a:lnTo>
                  <a:pt x="572592" y="89979"/>
                </a:lnTo>
                <a:lnTo>
                  <a:pt x="583120" y="82994"/>
                </a:lnTo>
                <a:lnTo>
                  <a:pt x="593369" y="80670"/>
                </a:lnTo>
                <a:lnTo>
                  <a:pt x="602983" y="80670"/>
                </a:lnTo>
                <a:lnTo>
                  <a:pt x="607796" y="86029"/>
                </a:lnTo>
                <a:lnTo>
                  <a:pt x="607796" y="96710"/>
                </a:lnTo>
                <a:lnTo>
                  <a:pt x="607212" y="103949"/>
                </a:lnTo>
                <a:lnTo>
                  <a:pt x="591921" y="200926"/>
                </a:lnTo>
                <a:lnTo>
                  <a:pt x="617054" y="200926"/>
                </a:lnTo>
                <a:lnTo>
                  <a:pt x="632929" y="100596"/>
                </a:lnTo>
                <a:lnTo>
                  <a:pt x="633209" y="97472"/>
                </a:lnTo>
                <a:lnTo>
                  <a:pt x="633209" y="94373"/>
                </a:lnTo>
                <a:close/>
              </a:path>
              <a:path w="782320" h="256539">
                <a:moveTo>
                  <a:pt x="782193" y="72402"/>
                </a:moveTo>
                <a:lnTo>
                  <a:pt x="774293" y="68948"/>
                </a:lnTo>
                <a:lnTo>
                  <a:pt x="766597" y="66319"/>
                </a:lnTo>
                <a:lnTo>
                  <a:pt x="755345" y="63614"/>
                </a:lnTo>
                <a:lnTo>
                  <a:pt x="755345" y="83261"/>
                </a:lnTo>
                <a:lnTo>
                  <a:pt x="743191" y="158000"/>
                </a:lnTo>
                <a:lnTo>
                  <a:pt x="719137" y="180784"/>
                </a:lnTo>
                <a:lnTo>
                  <a:pt x="718947" y="180784"/>
                </a:lnTo>
                <a:lnTo>
                  <a:pt x="712990" y="182816"/>
                </a:lnTo>
                <a:lnTo>
                  <a:pt x="706247" y="182816"/>
                </a:lnTo>
                <a:lnTo>
                  <a:pt x="696277" y="180949"/>
                </a:lnTo>
                <a:lnTo>
                  <a:pt x="689152" y="175323"/>
                </a:lnTo>
                <a:lnTo>
                  <a:pt x="684872" y="165950"/>
                </a:lnTo>
                <a:lnTo>
                  <a:pt x="683450" y="152831"/>
                </a:lnTo>
                <a:lnTo>
                  <a:pt x="683793" y="144094"/>
                </a:lnTo>
                <a:lnTo>
                  <a:pt x="695960" y="103111"/>
                </a:lnTo>
                <a:lnTo>
                  <a:pt x="726821" y="80581"/>
                </a:lnTo>
                <a:lnTo>
                  <a:pt x="735126" y="79908"/>
                </a:lnTo>
                <a:lnTo>
                  <a:pt x="742442" y="79908"/>
                </a:lnTo>
                <a:lnTo>
                  <a:pt x="749160" y="81026"/>
                </a:lnTo>
                <a:lnTo>
                  <a:pt x="755345" y="83261"/>
                </a:lnTo>
                <a:lnTo>
                  <a:pt x="755345" y="63614"/>
                </a:lnTo>
                <a:lnTo>
                  <a:pt x="751573" y="62699"/>
                </a:lnTo>
                <a:lnTo>
                  <a:pt x="743686" y="61798"/>
                </a:lnTo>
                <a:lnTo>
                  <a:pt x="735406" y="61798"/>
                </a:lnTo>
                <a:lnTo>
                  <a:pt x="722147" y="62699"/>
                </a:lnTo>
                <a:lnTo>
                  <a:pt x="722528" y="62699"/>
                </a:lnTo>
                <a:lnTo>
                  <a:pt x="711085" y="65252"/>
                </a:lnTo>
                <a:lnTo>
                  <a:pt x="675970" y="91211"/>
                </a:lnTo>
                <a:lnTo>
                  <a:pt x="659231" y="131330"/>
                </a:lnTo>
                <a:lnTo>
                  <a:pt x="657174" y="152831"/>
                </a:lnTo>
                <a:lnTo>
                  <a:pt x="657910" y="163258"/>
                </a:lnTo>
                <a:lnTo>
                  <a:pt x="682688" y="197662"/>
                </a:lnTo>
                <a:lnTo>
                  <a:pt x="700747" y="200926"/>
                </a:lnTo>
                <a:lnTo>
                  <a:pt x="708660" y="200926"/>
                </a:lnTo>
                <a:lnTo>
                  <a:pt x="715721" y="199199"/>
                </a:lnTo>
                <a:lnTo>
                  <a:pt x="728243" y="192290"/>
                </a:lnTo>
                <a:lnTo>
                  <a:pt x="734174" y="187490"/>
                </a:lnTo>
                <a:lnTo>
                  <a:pt x="738339" y="182816"/>
                </a:lnTo>
                <a:lnTo>
                  <a:pt x="739736" y="181254"/>
                </a:lnTo>
                <a:lnTo>
                  <a:pt x="727964" y="224167"/>
                </a:lnTo>
                <a:lnTo>
                  <a:pt x="696709" y="236855"/>
                </a:lnTo>
                <a:lnTo>
                  <a:pt x="690359" y="236855"/>
                </a:lnTo>
                <a:lnTo>
                  <a:pt x="683983" y="235877"/>
                </a:lnTo>
                <a:lnTo>
                  <a:pt x="671080" y="231902"/>
                </a:lnTo>
                <a:lnTo>
                  <a:pt x="665251" y="229527"/>
                </a:lnTo>
                <a:lnTo>
                  <a:pt x="660069" y="226783"/>
                </a:lnTo>
                <a:lnTo>
                  <a:pt x="649935" y="243586"/>
                </a:lnTo>
                <a:lnTo>
                  <a:pt x="656678" y="247561"/>
                </a:lnTo>
                <a:lnTo>
                  <a:pt x="664235" y="250710"/>
                </a:lnTo>
                <a:lnTo>
                  <a:pt x="680974" y="255358"/>
                </a:lnTo>
                <a:lnTo>
                  <a:pt x="689229" y="256527"/>
                </a:lnTo>
                <a:lnTo>
                  <a:pt x="697293" y="256527"/>
                </a:lnTo>
                <a:lnTo>
                  <a:pt x="740333" y="243078"/>
                </a:lnTo>
                <a:lnTo>
                  <a:pt x="761580" y="200113"/>
                </a:lnTo>
                <a:lnTo>
                  <a:pt x="780808" y="81026"/>
                </a:lnTo>
                <a:lnTo>
                  <a:pt x="780872" y="80581"/>
                </a:lnTo>
                <a:lnTo>
                  <a:pt x="780986" y="79908"/>
                </a:lnTo>
                <a:lnTo>
                  <a:pt x="782193" y="72402"/>
                </a:lnTo>
                <a:close/>
              </a:path>
            </a:pathLst>
          </a:custGeom>
          <a:solidFill>
            <a:srgbClr val="FFFFFF"/>
          </a:solidFill>
        </p:spPr>
        <p:txBody>
          <a:bodyPr wrap="square" lIns="0" tIns="0" rIns="0" bIns="0" rtlCol="0"/>
          <a:lstStyle/>
          <a:p>
            <a:endParaRPr sz="1012"/>
          </a:p>
        </p:txBody>
      </p:sp>
      <p:pic>
        <p:nvPicPr>
          <p:cNvPr id="22" name="bg object 22"/>
          <p:cNvPicPr/>
          <p:nvPr/>
        </p:nvPicPr>
        <p:blipFill>
          <a:blip r:embed="rId2" cstate="print"/>
          <a:stretch>
            <a:fillRect/>
          </a:stretch>
        </p:blipFill>
        <p:spPr>
          <a:xfrm>
            <a:off x="2872964" y="2070016"/>
            <a:ext cx="146584" cy="230573"/>
          </a:xfrm>
          <a:prstGeom prst="rect">
            <a:avLst/>
          </a:prstGeom>
        </p:spPr>
      </p:pic>
      <p:pic>
        <p:nvPicPr>
          <p:cNvPr id="23" name="bg object 23"/>
          <p:cNvPicPr/>
          <p:nvPr/>
        </p:nvPicPr>
        <p:blipFill>
          <a:blip r:embed="rId3" cstate="print"/>
          <a:stretch>
            <a:fillRect/>
          </a:stretch>
        </p:blipFill>
        <p:spPr>
          <a:xfrm>
            <a:off x="3038298" y="2120187"/>
            <a:ext cx="93250" cy="180395"/>
          </a:xfrm>
          <a:prstGeom prst="rect">
            <a:avLst/>
          </a:prstGeom>
        </p:spPr>
      </p:pic>
      <p:pic>
        <p:nvPicPr>
          <p:cNvPr id="24" name="bg object 24"/>
          <p:cNvPicPr/>
          <p:nvPr/>
        </p:nvPicPr>
        <p:blipFill>
          <a:blip r:embed="rId4" cstate="print"/>
          <a:stretch>
            <a:fillRect/>
          </a:stretch>
        </p:blipFill>
        <p:spPr>
          <a:xfrm>
            <a:off x="3150295" y="2120539"/>
            <a:ext cx="96841" cy="184074"/>
          </a:xfrm>
          <a:prstGeom prst="rect">
            <a:avLst/>
          </a:prstGeom>
        </p:spPr>
      </p:pic>
      <p:sp>
        <p:nvSpPr>
          <p:cNvPr id="25" name="bg object 25"/>
          <p:cNvSpPr/>
          <p:nvPr/>
        </p:nvSpPr>
        <p:spPr>
          <a:xfrm>
            <a:off x="3262315" y="2040571"/>
            <a:ext cx="421497" cy="264611"/>
          </a:xfrm>
          <a:custGeom>
            <a:avLst/>
            <a:gdLst/>
            <a:ahLst/>
            <a:cxnLst/>
            <a:rect l="l" t="t" r="r" b="b"/>
            <a:pathLst>
              <a:path w="545464" h="204469">
                <a:moveTo>
                  <a:pt x="122415" y="64643"/>
                </a:moveTo>
                <a:lnTo>
                  <a:pt x="95275" y="64643"/>
                </a:lnTo>
                <a:lnTo>
                  <a:pt x="43294" y="180467"/>
                </a:lnTo>
                <a:lnTo>
                  <a:pt x="27139" y="64643"/>
                </a:lnTo>
                <a:lnTo>
                  <a:pt x="0" y="64643"/>
                </a:lnTo>
                <a:lnTo>
                  <a:pt x="25120" y="200926"/>
                </a:lnTo>
                <a:lnTo>
                  <a:pt x="55130" y="200926"/>
                </a:lnTo>
                <a:lnTo>
                  <a:pt x="122415" y="64643"/>
                </a:lnTo>
                <a:close/>
              </a:path>
              <a:path w="545464" h="204469">
                <a:moveTo>
                  <a:pt x="244500" y="72402"/>
                </a:moveTo>
                <a:lnTo>
                  <a:pt x="232486" y="67767"/>
                </a:lnTo>
                <a:lnTo>
                  <a:pt x="220675" y="64452"/>
                </a:lnTo>
                <a:lnTo>
                  <a:pt x="217639" y="63931"/>
                </a:lnTo>
                <a:lnTo>
                  <a:pt x="217639" y="83261"/>
                </a:lnTo>
                <a:lnTo>
                  <a:pt x="205536" y="161340"/>
                </a:lnTo>
                <a:lnTo>
                  <a:pt x="175780" y="185928"/>
                </a:lnTo>
                <a:lnTo>
                  <a:pt x="168859" y="185928"/>
                </a:lnTo>
                <a:lnTo>
                  <a:pt x="159004" y="183984"/>
                </a:lnTo>
                <a:lnTo>
                  <a:pt x="151968" y="178168"/>
                </a:lnTo>
                <a:lnTo>
                  <a:pt x="147764" y="168465"/>
                </a:lnTo>
                <a:lnTo>
                  <a:pt x="146354" y="154876"/>
                </a:lnTo>
                <a:lnTo>
                  <a:pt x="146697" y="145999"/>
                </a:lnTo>
                <a:lnTo>
                  <a:pt x="158838" y="103924"/>
                </a:lnTo>
                <a:lnTo>
                  <a:pt x="189420" y="80606"/>
                </a:lnTo>
                <a:lnTo>
                  <a:pt x="197726" y="79908"/>
                </a:lnTo>
                <a:lnTo>
                  <a:pt x="204851" y="79908"/>
                </a:lnTo>
                <a:lnTo>
                  <a:pt x="211505" y="81026"/>
                </a:lnTo>
                <a:lnTo>
                  <a:pt x="217639" y="83261"/>
                </a:lnTo>
                <a:lnTo>
                  <a:pt x="217639" y="63931"/>
                </a:lnTo>
                <a:lnTo>
                  <a:pt x="209092" y="62458"/>
                </a:lnTo>
                <a:lnTo>
                  <a:pt x="197726" y="61798"/>
                </a:lnTo>
                <a:lnTo>
                  <a:pt x="185140" y="62687"/>
                </a:lnTo>
                <a:lnTo>
                  <a:pt x="145630" y="83578"/>
                </a:lnTo>
                <a:lnTo>
                  <a:pt x="124612" y="122453"/>
                </a:lnTo>
                <a:lnTo>
                  <a:pt x="120065" y="154876"/>
                </a:lnTo>
                <a:lnTo>
                  <a:pt x="120789" y="165557"/>
                </a:lnTo>
                <a:lnTo>
                  <a:pt x="145402" y="200698"/>
                </a:lnTo>
                <a:lnTo>
                  <a:pt x="163677" y="204025"/>
                </a:lnTo>
                <a:lnTo>
                  <a:pt x="171945" y="204025"/>
                </a:lnTo>
                <a:lnTo>
                  <a:pt x="179349" y="202120"/>
                </a:lnTo>
                <a:lnTo>
                  <a:pt x="192443" y="194551"/>
                </a:lnTo>
                <a:lnTo>
                  <a:pt x="198691" y="189103"/>
                </a:lnTo>
                <a:lnTo>
                  <a:pt x="201371" y="185928"/>
                </a:lnTo>
                <a:lnTo>
                  <a:pt x="204558" y="182168"/>
                </a:lnTo>
                <a:lnTo>
                  <a:pt x="205244" y="187210"/>
                </a:lnTo>
                <a:lnTo>
                  <a:pt x="205359" y="188239"/>
                </a:lnTo>
                <a:lnTo>
                  <a:pt x="205422" y="188747"/>
                </a:lnTo>
                <a:lnTo>
                  <a:pt x="207772" y="193903"/>
                </a:lnTo>
                <a:lnTo>
                  <a:pt x="215671" y="200964"/>
                </a:lnTo>
                <a:lnTo>
                  <a:pt x="221322" y="203200"/>
                </a:lnTo>
                <a:lnTo>
                  <a:pt x="221551" y="203200"/>
                </a:lnTo>
                <a:lnTo>
                  <a:pt x="228333" y="204025"/>
                </a:lnTo>
                <a:lnTo>
                  <a:pt x="236410" y="188239"/>
                </a:lnTo>
                <a:lnTo>
                  <a:pt x="233349" y="187210"/>
                </a:lnTo>
                <a:lnTo>
                  <a:pt x="231216" y="185788"/>
                </a:lnTo>
                <a:lnTo>
                  <a:pt x="228917" y="182168"/>
                </a:lnTo>
                <a:lnTo>
                  <a:pt x="228333" y="179882"/>
                </a:lnTo>
                <a:lnTo>
                  <a:pt x="228409" y="175094"/>
                </a:lnTo>
                <a:lnTo>
                  <a:pt x="228536" y="173621"/>
                </a:lnTo>
                <a:lnTo>
                  <a:pt x="228917" y="170154"/>
                </a:lnTo>
                <a:lnTo>
                  <a:pt x="243128" y="81026"/>
                </a:lnTo>
                <a:lnTo>
                  <a:pt x="243192" y="80606"/>
                </a:lnTo>
                <a:lnTo>
                  <a:pt x="243306" y="79908"/>
                </a:lnTo>
                <a:lnTo>
                  <a:pt x="244500" y="72402"/>
                </a:lnTo>
                <a:close/>
              </a:path>
              <a:path w="545464" h="204469">
                <a:moveTo>
                  <a:pt x="345567" y="64643"/>
                </a:moveTo>
                <a:lnTo>
                  <a:pt x="313524" y="64643"/>
                </a:lnTo>
                <a:lnTo>
                  <a:pt x="318706" y="31026"/>
                </a:lnTo>
                <a:lnTo>
                  <a:pt x="298208" y="33108"/>
                </a:lnTo>
                <a:lnTo>
                  <a:pt x="289255" y="64643"/>
                </a:lnTo>
                <a:lnTo>
                  <a:pt x="265303" y="64643"/>
                </a:lnTo>
                <a:lnTo>
                  <a:pt x="262407" y="82486"/>
                </a:lnTo>
                <a:lnTo>
                  <a:pt x="285508" y="82486"/>
                </a:lnTo>
                <a:lnTo>
                  <a:pt x="272211" y="167297"/>
                </a:lnTo>
                <a:lnTo>
                  <a:pt x="271653" y="173177"/>
                </a:lnTo>
                <a:lnTo>
                  <a:pt x="271653" y="183680"/>
                </a:lnTo>
                <a:lnTo>
                  <a:pt x="274624" y="190868"/>
                </a:lnTo>
                <a:lnTo>
                  <a:pt x="305142" y="204025"/>
                </a:lnTo>
                <a:lnTo>
                  <a:pt x="313385" y="203466"/>
                </a:lnTo>
                <a:lnTo>
                  <a:pt x="321386" y="201764"/>
                </a:lnTo>
                <a:lnTo>
                  <a:pt x="329120" y="198932"/>
                </a:lnTo>
                <a:lnTo>
                  <a:pt x="336613" y="194970"/>
                </a:lnTo>
                <a:lnTo>
                  <a:pt x="328815" y="179717"/>
                </a:lnTo>
                <a:lnTo>
                  <a:pt x="324789" y="181610"/>
                </a:lnTo>
                <a:lnTo>
                  <a:pt x="321259" y="182994"/>
                </a:lnTo>
                <a:lnTo>
                  <a:pt x="315277" y="184721"/>
                </a:lnTo>
                <a:lnTo>
                  <a:pt x="312254" y="185140"/>
                </a:lnTo>
                <a:lnTo>
                  <a:pt x="304939" y="185140"/>
                </a:lnTo>
                <a:lnTo>
                  <a:pt x="301828" y="184150"/>
                </a:lnTo>
                <a:lnTo>
                  <a:pt x="297789" y="180187"/>
                </a:lnTo>
                <a:lnTo>
                  <a:pt x="296773" y="177215"/>
                </a:lnTo>
                <a:lnTo>
                  <a:pt x="296773" y="173253"/>
                </a:lnTo>
                <a:lnTo>
                  <a:pt x="297065" y="168351"/>
                </a:lnTo>
                <a:lnTo>
                  <a:pt x="310616" y="82486"/>
                </a:lnTo>
                <a:lnTo>
                  <a:pt x="339788" y="82486"/>
                </a:lnTo>
                <a:lnTo>
                  <a:pt x="345567" y="64643"/>
                </a:lnTo>
                <a:close/>
              </a:path>
              <a:path w="545464" h="204469">
                <a:moveTo>
                  <a:pt x="399542" y="64643"/>
                </a:moveTo>
                <a:lnTo>
                  <a:pt x="374446" y="64643"/>
                </a:lnTo>
                <a:lnTo>
                  <a:pt x="353060" y="200926"/>
                </a:lnTo>
                <a:lnTo>
                  <a:pt x="378180" y="200926"/>
                </a:lnTo>
                <a:lnTo>
                  <a:pt x="399542" y="64643"/>
                </a:lnTo>
                <a:close/>
              </a:path>
              <a:path w="545464" h="204469">
                <a:moveTo>
                  <a:pt x="411099" y="9817"/>
                </a:moveTo>
                <a:lnTo>
                  <a:pt x="409663" y="6451"/>
                </a:lnTo>
                <a:lnTo>
                  <a:pt x="403885" y="1282"/>
                </a:lnTo>
                <a:lnTo>
                  <a:pt x="400037" y="0"/>
                </a:lnTo>
                <a:lnTo>
                  <a:pt x="390004" y="0"/>
                </a:lnTo>
                <a:lnTo>
                  <a:pt x="385597" y="1600"/>
                </a:lnTo>
                <a:lnTo>
                  <a:pt x="378282" y="7950"/>
                </a:lnTo>
                <a:lnTo>
                  <a:pt x="376466" y="12052"/>
                </a:lnTo>
                <a:lnTo>
                  <a:pt x="376466" y="21183"/>
                </a:lnTo>
                <a:lnTo>
                  <a:pt x="377888" y="24561"/>
                </a:lnTo>
                <a:lnTo>
                  <a:pt x="383667" y="29718"/>
                </a:lnTo>
                <a:lnTo>
                  <a:pt x="387527" y="31026"/>
                </a:lnTo>
                <a:lnTo>
                  <a:pt x="397522" y="31026"/>
                </a:lnTo>
                <a:lnTo>
                  <a:pt x="401967" y="29425"/>
                </a:lnTo>
                <a:lnTo>
                  <a:pt x="409257" y="23050"/>
                </a:lnTo>
                <a:lnTo>
                  <a:pt x="411099" y="18961"/>
                </a:lnTo>
                <a:lnTo>
                  <a:pt x="411099" y="9817"/>
                </a:lnTo>
                <a:close/>
              </a:path>
              <a:path w="545464" h="204469">
                <a:moveTo>
                  <a:pt x="545388" y="114795"/>
                </a:moveTo>
                <a:lnTo>
                  <a:pt x="531952" y="75895"/>
                </a:lnTo>
                <a:lnTo>
                  <a:pt x="519366" y="67144"/>
                </a:lnTo>
                <a:lnTo>
                  <a:pt x="519366" y="112344"/>
                </a:lnTo>
                <a:lnTo>
                  <a:pt x="519303" y="114795"/>
                </a:lnTo>
                <a:lnTo>
                  <a:pt x="512305" y="153174"/>
                </a:lnTo>
                <a:lnTo>
                  <a:pt x="504977" y="167322"/>
                </a:lnTo>
                <a:lnTo>
                  <a:pt x="504875" y="167513"/>
                </a:lnTo>
                <a:lnTo>
                  <a:pt x="472617" y="185661"/>
                </a:lnTo>
                <a:lnTo>
                  <a:pt x="460984" y="183629"/>
                </a:lnTo>
                <a:lnTo>
                  <a:pt x="452691" y="177507"/>
                </a:lnTo>
                <a:lnTo>
                  <a:pt x="447814" y="167513"/>
                </a:lnTo>
                <a:lnTo>
                  <a:pt x="447713" y="167322"/>
                </a:lnTo>
                <a:lnTo>
                  <a:pt x="446074" y="153174"/>
                </a:lnTo>
                <a:lnTo>
                  <a:pt x="446328" y="145072"/>
                </a:lnTo>
                <a:lnTo>
                  <a:pt x="447167" y="136893"/>
                </a:lnTo>
                <a:lnTo>
                  <a:pt x="460565" y="98120"/>
                </a:lnTo>
                <a:lnTo>
                  <a:pt x="492836" y="80137"/>
                </a:lnTo>
                <a:lnTo>
                  <a:pt x="504444" y="82169"/>
                </a:lnTo>
                <a:lnTo>
                  <a:pt x="512749" y="88239"/>
                </a:lnTo>
                <a:lnTo>
                  <a:pt x="517613" y="98120"/>
                </a:lnTo>
                <a:lnTo>
                  <a:pt x="517728" y="98348"/>
                </a:lnTo>
                <a:lnTo>
                  <a:pt x="519366" y="112344"/>
                </a:lnTo>
                <a:lnTo>
                  <a:pt x="519366" y="67144"/>
                </a:lnTo>
                <a:lnTo>
                  <a:pt x="515747" y="65328"/>
                </a:lnTo>
                <a:lnTo>
                  <a:pt x="505548" y="62687"/>
                </a:lnTo>
                <a:lnTo>
                  <a:pt x="493979" y="61798"/>
                </a:lnTo>
                <a:lnTo>
                  <a:pt x="481672" y="62687"/>
                </a:lnTo>
                <a:lnTo>
                  <a:pt x="443941" y="83146"/>
                </a:lnTo>
                <a:lnTo>
                  <a:pt x="424268" y="120446"/>
                </a:lnTo>
                <a:lnTo>
                  <a:pt x="420065" y="150736"/>
                </a:lnTo>
                <a:lnTo>
                  <a:pt x="420903" y="162496"/>
                </a:lnTo>
                <a:lnTo>
                  <a:pt x="441045" y="196100"/>
                </a:lnTo>
                <a:lnTo>
                  <a:pt x="471728" y="204038"/>
                </a:lnTo>
                <a:lnTo>
                  <a:pt x="484009" y="203161"/>
                </a:lnTo>
                <a:lnTo>
                  <a:pt x="495160" y="200507"/>
                </a:lnTo>
                <a:lnTo>
                  <a:pt x="505167" y="196100"/>
                </a:lnTo>
                <a:lnTo>
                  <a:pt x="514045" y="189928"/>
                </a:lnTo>
                <a:lnTo>
                  <a:pt x="518464" y="185661"/>
                </a:lnTo>
                <a:lnTo>
                  <a:pt x="521766" y="182486"/>
                </a:lnTo>
                <a:lnTo>
                  <a:pt x="541223" y="145072"/>
                </a:lnTo>
                <a:lnTo>
                  <a:pt x="544918" y="124802"/>
                </a:lnTo>
                <a:lnTo>
                  <a:pt x="545388" y="114795"/>
                </a:lnTo>
                <a:close/>
              </a:path>
            </a:pathLst>
          </a:custGeom>
          <a:solidFill>
            <a:srgbClr val="FFFFFF"/>
          </a:solidFill>
        </p:spPr>
        <p:txBody>
          <a:bodyPr wrap="square" lIns="0" tIns="0" rIns="0" bIns="0" rtlCol="0"/>
          <a:lstStyle/>
          <a:p>
            <a:endParaRPr sz="1012"/>
          </a:p>
        </p:txBody>
      </p:sp>
      <p:pic>
        <p:nvPicPr>
          <p:cNvPr id="26" name="bg object 26"/>
          <p:cNvPicPr/>
          <p:nvPr/>
        </p:nvPicPr>
        <p:blipFill>
          <a:blip r:embed="rId5" cstate="print"/>
          <a:stretch>
            <a:fillRect/>
          </a:stretch>
        </p:blipFill>
        <p:spPr>
          <a:xfrm>
            <a:off x="3699349" y="2120187"/>
            <a:ext cx="93250" cy="180395"/>
          </a:xfrm>
          <a:prstGeom prst="rect">
            <a:avLst/>
          </a:prstGeom>
        </p:spPr>
      </p:pic>
      <p:pic>
        <p:nvPicPr>
          <p:cNvPr id="27" name="bg object 27"/>
          <p:cNvPicPr/>
          <p:nvPr/>
        </p:nvPicPr>
        <p:blipFill>
          <a:blip r:embed="rId6" cstate="print"/>
          <a:stretch>
            <a:fillRect/>
          </a:stretch>
        </p:blipFill>
        <p:spPr>
          <a:xfrm>
            <a:off x="2186874" y="2475605"/>
            <a:ext cx="1147660" cy="238282"/>
          </a:xfrm>
          <a:prstGeom prst="rect">
            <a:avLst/>
          </a:prstGeom>
        </p:spPr>
      </p:pic>
      <p:sp>
        <p:nvSpPr>
          <p:cNvPr id="28" name="bg object 28"/>
          <p:cNvSpPr/>
          <p:nvPr/>
        </p:nvSpPr>
        <p:spPr>
          <a:xfrm>
            <a:off x="362926" y="1662739"/>
            <a:ext cx="1321407" cy="1037889"/>
          </a:xfrm>
          <a:custGeom>
            <a:avLst/>
            <a:gdLst/>
            <a:ahLst/>
            <a:cxnLst/>
            <a:rect l="l" t="t" r="r" b="b"/>
            <a:pathLst>
              <a:path w="1710055" h="802005">
                <a:moveTo>
                  <a:pt x="137922" y="602526"/>
                </a:moveTo>
                <a:lnTo>
                  <a:pt x="100457" y="602526"/>
                </a:lnTo>
                <a:lnTo>
                  <a:pt x="100457" y="682536"/>
                </a:lnTo>
                <a:lnTo>
                  <a:pt x="40525" y="682536"/>
                </a:lnTo>
                <a:lnTo>
                  <a:pt x="40525" y="602526"/>
                </a:lnTo>
                <a:lnTo>
                  <a:pt x="3048" y="602526"/>
                </a:lnTo>
                <a:lnTo>
                  <a:pt x="3048" y="682536"/>
                </a:lnTo>
                <a:lnTo>
                  <a:pt x="3048" y="713016"/>
                </a:lnTo>
                <a:lnTo>
                  <a:pt x="3048" y="801916"/>
                </a:lnTo>
                <a:lnTo>
                  <a:pt x="40525" y="801916"/>
                </a:lnTo>
                <a:lnTo>
                  <a:pt x="40525" y="713016"/>
                </a:lnTo>
                <a:lnTo>
                  <a:pt x="100457" y="713016"/>
                </a:lnTo>
                <a:lnTo>
                  <a:pt x="100457" y="801916"/>
                </a:lnTo>
                <a:lnTo>
                  <a:pt x="137922" y="801916"/>
                </a:lnTo>
                <a:lnTo>
                  <a:pt x="137922" y="713016"/>
                </a:lnTo>
                <a:lnTo>
                  <a:pt x="137922" y="682536"/>
                </a:lnTo>
                <a:lnTo>
                  <a:pt x="137922" y="602526"/>
                </a:lnTo>
                <a:close/>
              </a:path>
              <a:path w="1710055" h="802005">
                <a:moveTo>
                  <a:pt x="355079" y="375754"/>
                </a:moveTo>
                <a:lnTo>
                  <a:pt x="351104" y="334949"/>
                </a:lnTo>
                <a:lnTo>
                  <a:pt x="330428" y="286677"/>
                </a:lnTo>
                <a:lnTo>
                  <a:pt x="294182" y="250964"/>
                </a:lnTo>
                <a:lnTo>
                  <a:pt x="260858" y="231800"/>
                </a:lnTo>
                <a:lnTo>
                  <a:pt x="219252" y="214071"/>
                </a:lnTo>
                <a:lnTo>
                  <a:pt x="201904" y="207568"/>
                </a:lnTo>
                <a:lnTo>
                  <a:pt x="186766" y="201333"/>
                </a:lnTo>
                <a:lnTo>
                  <a:pt x="146812" y="178358"/>
                </a:lnTo>
                <a:lnTo>
                  <a:pt x="128435" y="136563"/>
                </a:lnTo>
                <a:lnTo>
                  <a:pt x="129514" y="123990"/>
                </a:lnTo>
                <a:lnTo>
                  <a:pt x="155270" y="88239"/>
                </a:lnTo>
                <a:lnTo>
                  <a:pt x="193395" y="79730"/>
                </a:lnTo>
                <a:lnTo>
                  <a:pt x="206540" y="80352"/>
                </a:lnTo>
                <a:lnTo>
                  <a:pt x="244360" y="89674"/>
                </a:lnTo>
                <a:lnTo>
                  <a:pt x="280898" y="111074"/>
                </a:lnTo>
                <a:lnTo>
                  <a:pt x="293077" y="121056"/>
                </a:lnTo>
                <a:lnTo>
                  <a:pt x="342519" y="64211"/>
                </a:lnTo>
                <a:lnTo>
                  <a:pt x="309206" y="36347"/>
                </a:lnTo>
                <a:lnTo>
                  <a:pt x="272770" y="16243"/>
                </a:lnTo>
                <a:lnTo>
                  <a:pt x="231711" y="4064"/>
                </a:lnTo>
                <a:lnTo>
                  <a:pt x="184543" y="0"/>
                </a:lnTo>
                <a:lnTo>
                  <a:pt x="161518" y="1130"/>
                </a:lnTo>
                <a:lnTo>
                  <a:pt x="119075" y="10185"/>
                </a:lnTo>
                <a:lnTo>
                  <a:pt x="81851" y="28067"/>
                </a:lnTo>
                <a:lnTo>
                  <a:pt x="52324" y="53530"/>
                </a:lnTo>
                <a:lnTo>
                  <a:pt x="31229" y="86017"/>
                </a:lnTo>
                <a:lnTo>
                  <a:pt x="20535" y="123482"/>
                </a:lnTo>
                <a:lnTo>
                  <a:pt x="19202" y="143941"/>
                </a:lnTo>
                <a:lnTo>
                  <a:pt x="21221" y="170700"/>
                </a:lnTo>
                <a:lnTo>
                  <a:pt x="37452" y="216471"/>
                </a:lnTo>
                <a:lnTo>
                  <a:pt x="70599" y="252730"/>
                </a:lnTo>
                <a:lnTo>
                  <a:pt x="124472" y="284480"/>
                </a:lnTo>
                <a:lnTo>
                  <a:pt x="181889" y="307848"/>
                </a:lnTo>
                <a:lnTo>
                  <a:pt x="200507" y="316776"/>
                </a:lnTo>
                <a:lnTo>
                  <a:pt x="234175" y="344538"/>
                </a:lnTo>
                <a:lnTo>
                  <a:pt x="244360" y="382397"/>
                </a:lnTo>
                <a:lnTo>
                  <a:pt x="243116" y="398119"/>
                </a:lnTo>
                <a:lnTo>
                  <a:pt x="224421" y="434809"/>
                </a:lnTo>
                <a:lnTo>
                  <a:pt x="185369" y="452805"/>
                </a:lnTo>
                <a:lnTo>
                  <a:pt x="168300" y="453999"/>
                </a:lnTo>
                <a:lnTo>
                  <a:pt x="152692" y="453224"/>
                </a:lnTo>
                <a:lnTo>
                  <a:pt x="108877" y="441439"/>
                </a:lnTo>
                <a:lnTo>
                  <a:pt x="67157" y="415975"/>
                </a:lnTo>
                <a:lnTo>
                  <a:pt x="53162" y="404533"/>
                </a:lnTo>
                <a:lnTo>
                  <a:pt x="0" y="463575"/>
                </a:lnTo>
                <a:lnTo>
                  <a:pt x="36855" y="494588"/>
                </a:lnTo>
                <a:lnTo>
                  <a:pt x="78054" y="516737"/>
                </a:lnTo>
                <a:lnTo>
                  <a:pt x="123596" y="530034"/>
                </a:lnTo>
                <a:lnTo>
                  <a:pt x="173469" y="534466"/>
                </a:lnTo>
                <a:lnTo>
                  <a:pt x="200279" y="533171"/>
                </a:lnTo>
                <a:lnTo>
                  <a:pt x="248627" y="522833"/>
                </a:lnTo>
                <a:lnTo>
                  <a:pt x="289623" y="502513"/>
                </a:lnTo>
                <a:lnTo>
                  <a:pt x="321183" y="474268"/>
                </a:lnTo>
                <a:lnTo>
                  <a:pt x="342823" y="438797"/>
                </a:lnTo>
                <a:lnTo>
                  <a:pt x="353707" y="398018"/>
                </a:lnTo>
                <a:lnTo>
                  <a:pt x="355079" y="375754"/>
                </a:lnTo>
                <a:close/>
              </a:path>
              <a:path w="1710055" h="802005">
                <a:moveTo>
                  <a:pt x="724535" y="11811"/>
                </a:moveTo>
                <a:lnTo>
                  <a:pt x="378688" y="11811"/>
                </a:lnTo>
                <a:lnTo>
                  <a:pt x="378688" y="94361"/>
                </a:lnTo>
                <a:lnTo>
                  <a:pt x="498259" y="94361"/>
                </a:lnTo>
                <a:lnTo>
                  <a:pt x="498259" y="522351"/>
                </a:lnTo>
                <a:lnTo>
                  <a:pt x="604583" y="522351"/>
                </a:lnTo>
                <a:lnTo>
                  <a:pt x="604583" y="94361"/>
                </a:lnTo>
                <a:lnTo>
                  <a:pt x="724535" y="94361"/>
                </a:lnTo>
                <a:lnTo>
                  <a:pt x="724535" y="11811"/>
                </a:lnTo>
                <a:close/>
              </a:path>
              <a:path w="1710055" h="802005">
                <a:moveTo>
                  <a:pt x="1082167" y="522643"/>
                </a:moveTo>
                <a:lnTo>
                  <a:pt x="1050721" y="407492"/>
                </a:lnTo>
                <a:lnTo>
                  <a:pt x="1029347" y="329234"/>
                </a:lnTo>
                <a:lnTo>
                  <a:pt x="964222" y="90792"/>
                </a:lnTo>
                <a:lnTo>
                  <a:pt x="942644" y="11811"/>
                </a:lnTo>
                <a:lnTo>
                  <a:pt x="929373" y="11811"/>
                </a:lnTo>
                <a:lnTo>
                  <a:pt x="929373" y="329234"/>
                </a:lnTo>
                <a:lnTo>
                  <a:pt x="824534" y="329234"/>
                </a:lnTo>
                <a:lnTo>
                  <a:pt x="876947" y="90792"/>
                </a:lnTo>
                <a:lnTo>
                  <a:pt x="929373" y="329234"/>
                </a:lnTo>
                <a:lnTo>
                  <a:pt x="929373" y="11811"/>
                </a:lnTo>
                <a:lnTo>
                  <a:pt x="814197" y="11811"/>
                </a:lnTo>
                <a:lnTo>
                  <a:pt x="673938" y="522643"/>
                </a:lnTo>
                <a:lnTo>
                  <a:pt x="781723" y="522643"/>
                </a:lnTo>
                <a:lnTo>
                  <a:pt x="806805" y="407492"/>
                </a:lnTo>
                <a:lnTo>
                  <a:pt x="947077" y="407492"/>
                </a:lnTo>
                <a:lnTo>
                  <a:pt x="972185" y="522643"/>
                </a:lnTo>
                <a:lnTo>
                  <a:pt x="1082167" y="522643"/>
                </a:lnTo>
                <a:close/>
              </a:path>
              <a:path w="1710055" h="802005">
                <a:moveTo>
                  <a:pt x="1377073" y="11811"/>
                </a:moveTo>
                <a:lnTo>
                  <a:pt x="1031227" y="11811"/>
                </a:lnTo>
                <a:lnTo>
                  <a:pt x="1031227" y="94361"/>
                </a:lnTo>
                <a:lnTo>
                  <a:pt x="1150797" y="94361"/>
                </a:lnTo>
                <a:lnTo>
                  <a:pt x="1150797" y="522351"/>
                </a:lnTo>
                <a:lnTo>
                  <a:pt x="1257122" y="522351"/>
                </a:lnTo>
                <a:lnTo>
                  <a:pt x="1257122" y="94361"/>
                </a:lnTo>
                <a:lnTo>
                  <a:pt x="1377073" y="94361"/>
                </a:lnTo>
                <a:lnTo>
                  <a:pt x="1377073" y="11811"/>
                </a:lnTo>
                <a:close/>
              </a:path>
              <a:path w="1710055" h="802005">
                <a:moveTo>
                  <a:pt x="1709623" y="444881"/>
                </a:moveTo>
                <a:lnTo>
                  <a:pt x="1535391" y="444881"/>
                </a:lnTo>
                <a:lnTo>
                  <a:pt x="1535391" y="301371"/>
                </a:lnTo>
                <a:lnTo>
                  <a:pt x="1677873" y="301371"/>
                </a:lnTo>
                <a:lnTo>
                  <a:pt x="1677873" y="223901"/>
                </a:lnTo>
                <a:lnTo>
                  <a:pt x="1535391" y="223901"/>
                </a:lnTo>
                <a:lnTo>
                  <a:pt x="1535391" y="89281"/>
                </a:lnTo>
                <a:lnTo>
                  <a:pt x="1704086" y="89281"/>
                </a:lnTo>
                <a:lnTo>
                  <a:pt x="1704086" y="11811"/>
                </a:lnTo>
                <a:lnTo>
                  <a:pt x="1429092" y="11811"/>
                </a:lnTo>
                <a:lnTo>
                  <a:pt x="1429092" y="89281"/>
                </a:lnTo>
                <a:lnTo>
                  <a:pt x="1429092" y="223901"/>
                </a:lnTo>
                <a:lnTo>
                  <a:pt x="1429092" y="301371"/>
                </a:lnTo>
                <a:lnTo>
                  <a:pt x="1429092" y="444881"/>
                </a:lnTo>
                <a:lnTo>
                  <a:pt x="1429092" y="522351"/>
                </a:lnTo>
                <a:lnTo>
                  <a:pt x="1709623" y="522351"/>
                </a:lnTo>
                <a:lnTo>
                  <a:pt x="1709623" y="444881"/>
                </a:lnTo>
                <a:close/>
              </a:path>
            </a:pathLst>
          </a:custGeom>
          <a:solidFill>
            <a:srgbClr val="FFFFFF"/>
          </a:solidFill>
        </p:spPr>
        <p:txBody>
          <a:bodyPr wrap="square" lIns="0" tIns="0" rIns="0" bIns="0" rtlCol="0"/>
          <a:lstStyle/>
          <a:p>
            <a:endParaRPr sz="1012" dirty="0"/>
          </a:p>
        </p:txBody>
      </p:sp>
      <p:pic>
        <p:nvPicPr>
          <p:cNvPr id="29" name="bg object 29"/>
          <p:cNvPicPr/>
          <p:nvPr/>
        </p:nvPicPr>
        <p:blipFill>
          <a:blip r:embed="rId7" cstate="print"/>
          <a:stretch>
            <a:fillRect/>
          </a:stretch>
        </p:blipFill>
        <p:spPr>
          <a:xfrm>
            <a:off x="488961" y="2497660"/>
            <a:ext cx="203867" cy="208419"/>
          </a:xfrm>
          <a:prstGeom prst="rect">
            <a:avLst/>
          </a:prstGeom>
        </p:spPr>
      </p:pic>
      <p:pic>
        <p:nvPicPr>
          <p:cNvPr id="30" name="bg object 30"/>
          <p:cNvPicPr/>
          <p:nvPr/>
        </p:nvPicPr>
        <p:blipFill>
          <a:blip r:embed="rId8" cstate="print"/>
          <a:stretch>
            <a:fillRect/>
          </a:stretch>
        </p:blipFill>
        <p:spPr>
          <a:xfrm>
            <a:off x="711492" y="2419376"/>
            <a:ext cx="226017" cy="286713"/>
          </a:xfrm>
          <a:prstGeom prst="rect">
            <a:avLst/>
          </a:prstGeom>
        </p:spPr>
      </p:pic>
      <p:pic>
        <p:nvPicPr>
          <p:cNvPr id="31" name="bg object 31"/>
          <p:cNvPicPr/>
          <p:nvPr/>
        </p:nvPicPr>
        <p:blipFill>
          <a:blip r:embed="rId9" cstate="print"/>
          <a:stretch>
            <a:fillRect/>
          </a:stretch>
        </p:blipFill>
        <p:spPr>
          <a:xfrm>
            <a:off x="1014079" y="2437251"/>
            <a:ext cx="132042" cy="268831"/>
          </a:xfrm>
          <a:prstGeom prst="rect">
            <a:avLst/>
          </a:prstGeom>
        </p:spPr>
      </p:pic>
      <p:pic>
        <p:nvPicPr>
          <p:cNvPr id="32" name="bg object 32"/>
          <p:cNvPicPr/>
          <p:nvPr/>
        </p:nvPicPr>
        <p:blipFill>
          <a:blip r:embed="rId10" cstate="print"/>
          <a:stretch>
            <a:fillRect/>
          </a:stretch>
        </p:blipFill>
        <p:spPr>
          <a:xfrm>
            <a:off x="1199774" y="2419376"/>
            <a:ext cx="273637" cy="286713"/>
          </a:xfrm>
          <a:prstGeom prst="rect">
            <a:avLst/>
          </a:prstGeom>
        </p:spPr>
      </p:pic>
      <p:pic>
        <p:nvPicPr>
          <p:cNvPr id="33" name="bg object 33"/>
          <p:cNvPicPr/>
          <p:nvPr/>
        </p:nvPicPr>
        <p:blipFill>
          <a:blip r:embed="rId11" cstate="print"/>
          <a:stretch>
            <a:fillRect/>
          </a:stretch>
        </p:blipFill>
        <p:spPr>
          <a:xfrm>
            <a:off x="1488776" y="2503259"/>
            <a:ext cx="87498" cy="202813"/>
          </a:xfrm>
          <a:prstGeom prst="rect">
            <a:avLst/>
          </a:prstGeom>
        </p:spPr>
      </p:pic>
      <p:pic>
        <p:nvPicPr>
          <p:cNvPr id="34" name="bg object 34"/>
          <p:cNvPicPr/>
          <p:nvPr/>
        </p:nvPicPr>
        <p:blipFill>
          <a:blip r:embed="rId12" cstate="print"/>
          <a:stretch>
            <a:fillRect/>
          </a:stretch>
        </p:blipFill>
        <p:spPr>
          <a:xfrm>
            <a:off x="1595078" y="2497671"/>
            <a:ext cx="95647" cy="208415"/>
          </a:xfrm>
          <a:prstGeom prst="rect">
            <a:avLst/>
          </a:prstGeom>
        </p:spPr>
      </p:pic>
      <p:pic>
        <p:nvPicPr>
          <p:cNvPr id="35" name="bg object 35"/>
          <p:cNvPicPr/>
          <p:nvPr/>
        </p:nvPicPr>
        <p:blipFill>
          <a:blip r:embed="rId13" cstate="print"/>
          <a:stretch>
            <a:fillRect/>
          </a:stretch>
        </p:blipFill>
        <p:spPr>
          <a:xfrm>
            <a:off x="355562" y="2822834"/>
            <a:ext cx="274770" cy="325304"/>
          </a:xfrm>
          <a:prstGeom prst="rect">
            <a:avLst/>
          </a:prstGeom>
        </p:spPr>
      </p:pic>
      <p:sp>
        <p:nvSpPr>
          <p:cNvPr id="36" name="bg object 36"/>
          <p:cNvSpPr/>
          <p:nvPr/>
        </p:nvSpPr>
        <p:spPr>
          <a:xfrm>
            <a:off x="645625" y="2831689"/>
            <a:ext cx="422477" cy="308160"/>
          </a:xfrm>
          <a:custGeom>
            <a:avLst/>
            <a:gdLst/>
            <a:ahLst/>
            <a:cxnLst/>
            <a:rect l="l" t="t" r="r" b="b"/>
            <a:pathLst>
              <a:path w="546735" h="238125">
                <a:moveTo>
                  <a:pt x="190906" y="237693"/>
                </a:moveTo>
                <a:lnTo>
                  <a:pt x="146050" y="152666"/>
                </a:lnTo>
                <a:lnTo>
                  <a:pt x="139014" y="139331"/>
                </a:lnTo>
                <a:lnTo>
                  <a:pt x="155143" y="127787"/>
                </a:lnTo>
                <a:lnTo>
                  <a:pt x="166674" y="113296"/>
                </a:lnTo>
                <a:lnTo>
                  <a:pt x="169481" y="106210"/>
                </a:lnTo>
                <a:lnTo>
                  <a:pt x="173583" y="95846"/>
                </a:lnTo>
                <a:lnTo>
                  <a:pt x="175895" y="75463"/>
                </a:lnTo>
                <a:lnTo>
                  <a:pt x="174472" y="58508"/>
                </a:lnTo>
                <a:lnTo>
                  <a:pt x="174409" y="57708"/>
                </a:lnTo>
                <a:lnTo>
                  <a:pt x="171335" y="47117"/>
                </a:lnTo>
                <a:lnTo>
                  <a:pt x="169951" y="42341"/>
                </a:lnTo>
                <a:lnTo>
                  <a:pt x="162534" y="29362"/>
                </a:lnTo>
                <a:lnTo>
                  <a:pt x="152158" y="18770"/>
                </a:lnTo>
                <a:lnTo>
                  <a:pt x="138696" y="10553"/>
                </a:lnTo>
                <a:lnTo>
                  <a:pt x="122059" y="4686"/>
                </a:lnTo>
                <a:lnTo>
                  <a:pt x="106210" y="1879"/>
                </a:lnTo>
                <a:lnTo>
                  <a:pt x="106210" y="65697"/>
                </a:lnTo>
                <a:lnTo>
                  <a:pt x="106210" y="86169"/>
                </a:lnTo>
                <a:lnTo>
                  <a:pt x="104152" y="93980"/>
                </a:lnTo>
                <a:lnTo>
                  <a:pt x="95961" y="103771"/>
                </a:lnTo>
                <a:lnTo>
                  <a:pt x="89471" y="106210"/>
                </a:lnTo>
                <a:lnTo>
                  <a:pt x="68973" y="106210"/>
                </a:lnTo>
                <a:lnTo>
                  <a:pt x="68973" y="47117"/>
                </a:lnTo>
                <a:lnTo>
                  <a:pt x="87642" y="47117"/>
                </a:lnTo>
                <a:lnTo>
                  <a:pt x="94526" y="49390"/>
                </a:lnTo>
                <a:lnTo>
                  <a:pt x="103886" y="58508"/>
                </a:lnTo>
                <a:lnTo>
                  <a:pt x="106210" y="65697"/>
                </a:lnTo>
                <a:lnTo>
                  <a:pt x="106210" y="1879"/>
                </a:lnTo>
                <a:lnTo>
                  <a:pt x="102235" y="1168"/>
                </a:lnTo>
                <a:lnTo>
                  <a:pt x="79235" y="0"/>
                </a:lnTo>
                <a:lnTo>
                  <a:pt x="0" y="0"/>
                </a:lnTo>
                <a:lnTo>
                  <a:pt x="0" y="237693"/>
                </a:lnTo>
                <a:lnTo>
                  <a:pt x="68973" y="237693"/>
                </a:lnTo>
                <a:lnTo>
                  <a:pt x="68973" y="152666"/>
                </a:lnTo>
                <a:lnTo>
                  <a:pt x="78193" y="152666"/>
                </a:lnTo>
                <a:lnTo>
                  <a:pt x="116801" y="237693"/>
                </a:lnTo>
                <a:lnTo>
                  <a:pt x="190906" y="237693"/>
                </a:lnTo>
                <a:close/>
              </a:path>
              <a:path w="546735" h="238125">
                <a:moveTo>
                  <a:pt x="400621" y="237705"/>
                </a:moveTo>
                <a:lnTo>
                  <a:pt x="388594" y="190919"/>
                </a:lnTo>
                <a:lnTo>
                  <a:pt x="376301" y="143103"/>
                </a:lnTo>
                <a:lnTo>
                  <a:pt x="351891" y="48171"/>
                </a:lnTo>
                <a:lnTo>
                  <a:pt x="339496" y="0"/>
                </a:lnTo>
                <a:lnTo>
                  <a:pt x="313524" y="0"/>
                </a:lnTo>
                <a:lnTo>
                  <a:pt x="313524" y="143103"/>
                </a:lnTo>
                <a:lnTo>
                  <a:pt x="281749" y="143103"/>
                </a:lnTo>
                <a:lnTo>
                  <a:pt x="297472" y="48171"/>
                </a:lnTo>
                <a:lnTo>
                  <a:pt x="313524" y="143103"/>
                </a:lnTo>
                <a:lnTo>
                  <a:pt x="313524" y="0"/>
                </a:lnTo>
                <a:lnTo>
                  <a:pt x="257505" y="0"/>
                </a:lnTo>
                <a:lnTo>
                  <a:pt x="196024" y="237705"/>
                </a:lnTo>
                <a:lnTo>
                  <a:pt x="266052" y="237705"/>
                </a:lnTo>
                <a:lnTo>
                  <a:pt x="273900" y="190919"/>
                </a:lnTo>
                <a:lnTo>
                  <a:pt x="321716" y="190919"/>
                </a:lnTo>
                <a:lnTo>
                  <a:pt x="329577" y="237705"/>
                </a:lnTo>
                <a:lnTo>
                  <a:pt x="400621" y="237705"/>
                </a:lnTo>
                <a:close/>
              </a:path>
              <a:path w="546735" h="238125">
                <a:moveTo>
                  <a:pt x="546481" y="0"/>
                </a:moveTo>
                <a:lnTo>
                  <a:pt x="376707" y="0"/>
                </a:lnTo>
                <a:lnTo>
                  <a:pt x="376707" y="50800"/>
                </a:lnTo>
                <a:lnTo>
                  <a:pt x="427266" y="50800"/>
                </a:lnTo>
                <a:lnTo>
                  <a:pt x="427266" y="237490"/>
                </a:lnTo>
                <a:lnTo>
                  <a:pt x="496252" y="237490"/>
                </a:lnTo>
                <a:lnTo>
                  <a:pt x="496252" y="50800"/>
                </a:lnTo>
                <a:lnTo>
                  <a:pt x="546481" y="50800"/>
                </a:lnTo>
                <a:lnTo>
                  <a:pt x="546481" y="0"/>
                </a:lnTo>
                <a:close/>
              </a:path>
            </a:pathLst>
          </a:custGeom>
          <a:solidFill>
            <a:srgbClr val="FFFFFF"/>
          </a:solidFill>
        </p:spPr>
        <p:txBody>
          <a:bodyPr wrap="square" lIns="0" tIns="0" rIns="0" bIns="0" rtlCol="0"/>
          <a:lstStyle/>
          <a:p>
            <a:endParaRPr sz="1012"/>
          </a:p>
        </p:txBody>
      </p:sp>
      <p:pic>
        <p:nvPicPr>
          <p:cNvPr id="37" name="bg object 37"/>
          <p:cNvPicPr/>
          <p:nvPr/>
        </p:nvPicPr>
        <p:blipFill>
          <a:blip r:embed="rId14" cstate="print"/>
          <a:stretch>
            <a:fillRect/>
          </a:stretch>
        </p:blipFill>
        <p:spPr>
          <a:xfrm>
            <a:off x="1083185" y="2822828"/>
            <a:ext cx="261513" cy="324858"/>
          </a:xfrm>
          <a:prstGeom prst="rect">
            <a:avLst/>
          </a:prstGeom>
        </p:spPr>
      </p:pic>
      <p:sp>
        <p:nvSpPr>
          <p:cNvPr id="38" name="bg object 38"/>
          <p:cNvSpPr/>
          <p:nvPr/>
        </p:nvSpPr>
        <p:spPr>
          <a:xfrm>
            <a:off x="1361340" y="2831657"/>
            <a:ext cx="53484" cy="308160"/>
          </a:xfrm>
          <a:custGeom>
            <a:avLst/>
            <a:gdLst/>
            <a:ahLst/>
            <a:cxnLst/>
            <a:rect l="l" t="t" r="r" b="b"/>
            <a:pathLst>
              <a:path w="69214" h="238125">
                <a:moveTo>
                  <a:pt x="68973" y="0"/>
                </a:moveTo>
                <a:lnTo>
                  <a:pt x="0" y="0"/>
                </a:lnTo>
                <a:lnTo>
                  <a:pt x="0" y="237718"/>
                </a:lnTo>
                <a:lnTo>
                  <a:pt x="68973" y="237718"/>
                </a:lnTo>
                <a:lnTo>
                  <a:pt x="68973" y="0"/>
                </a:lnTo>
                <a:close/>
              </a:path>
            </a:pathLst>
          </a:custGeom>
          <a:solidFill>
            <a:srgbClr val="FFFFFF"/>
          </a:solidFill>
        </p:spPr>
        <p:txBody>
          <a:bodyPr wrap="square" lIns="0" tIns="0" rIns="0" bIns="0" rtlCol="0"/>
          <a:lstStyle/>
          <a:p>
            <a:endParaRPr sz="1012"/>
          </a:p>
        </p:txBody>
      </p:sp>
      <p:pic>
        <p:nvPicPr>
          <p:cNvPr id="39" name="bg object 39"/>
          <p:cNvPicPr/>
          <p:nvPr/>
        </p:nvPicPr>
        <p:blipFill>
          <a:blip r:embed="rId15" cstate="print"/>
          <a:stretch>
            <a:fillRect/>
          </a:stretch>
        </p:blipFill>
        <p:spPr>
          <a:xfrm>
            <a:off x="1432868" y="2822834"/>
            <a:ext cx="261545" cy="325304"/>
          </a:xfrm>
          <a:prstGeom prst="rect">
            <a:avLst/>
          </a:prstGeom>
        </p:spPr>
      </p:pic>
      <p:sp>
        <p:nvSpPr>
          <p:cNvPr id="2" name="Holder 2"/>
          <p:cNvSpPr>
            <a:spLocks noGrp="1"/>
          </p:cNvSpPr>
          <p:nvPr>
            <p:ph type="title"/>
          </p:nvPr>
        </p:nvSpPr>
        <p:spPr>
          <a:xfrm>
            <a:off x="393431" y="1281250"/>
            <a:ext cx="6985543" cy="285591"/>
          </a:xfrm>
        </p:spPr>
        <p:txBody>
          <a:bodyPr lIns="0" tIns="0" rIns="0" bIns="0"/>
          <a:lstStyle>
            <a:lvl1pPr>
              <a:defRPr sz="1856" b="0" i="0">
                <a:solidFill>
                  <a:srgbClr val="602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563" b="1" i="0">
                <a:solidFill>
                  <a:srgbClr val="60295B"/>
                </a:solidFill>
                <a:latin typeface="Arial"/>
                <a:cs typeface="Arial"/>
              </a:defRPr>
            </a:lvl1pPr>
          </a:lstStyle>
          <a:p>
            <a:pPr marL="7144">
              <a:spcBef>
                <a:spcPts val="43"/>
              </a:spcBef>
            </a:pPr>
            <a:r>
              <a:rPr lang="en-US"/>
              <a:t>State</a:t>
            </a:r>
            <a:r>
              <a:rPr lang="en-US" spc="-3"/>
              <a:t> </a:t>
            </a:r>
            <a:r>
              <a:rPr lang="en-US"/>
              <a:t>Health &amp; </a:t>
            </a:r>
            <a:r>
              <a:rPr lang="en-US" spc="-6"/>
              <a:t>Value</a:t>
            </a:r>
            <a:r>
              <a:rPr lang="en-US"/>
              <a:t> Strategies Brief Style</a:t>
            </a:r>
            <a:r>
              <a:rPr lang="en-US" spc="-3"/>
              <a:t> </a:t>
            </a:r>
            <a:r>
              <a:rPr lang="en-US" spc="-6"/>
              <a:t>Guide</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5" name="Holder 5"/>
          <p:cNvSpPr>
            <a:spLocks noGrp="1"/>
          </p:cNvSpPr>
          <p:nvPr>
            <p:ph type="sldNum" sz="quarter" idx="7"/>
          </p:nvPr>
        </p:nvSpPr>
        <p:spPr/>
        <p:txBody>
          <a:bodyPr lIns="0" tIns="0" rIns="0" bIns="0"/>
          <a:lstStyle>
            <a:lvl1pPr>
              <a:defRPr sz="675" b="1" i="0">
                <a:solidFill>
                  <a:schemeClr val="tx1"/>
                </a:solidFill>
                <a:latin typeface="Arial"/>
                <a:cs typeface="Arial"/>
              </a:defRPr>
            </a:lvl1pPr>
          </a:lstStyle>
          <a:p>
            <a:pPr marL="7144">
              <a:spcBef>
                <a:spcPts val="40"/>
              </a:spcBef>
            </a:pPr>
            <a:fld id="{81D60167-4931-47E6-BA6A-407CBD079E47}" type="slidenum">
              <a:rPr lang="en-US" spc="-15" smtClean="0"/>
              <a:pPr marL="7144">
                <a:spcBef>
                  <a:spcPts val="40"/>
                </a:spcBef>
              </a:pPr>
              <a:t>‹#›</a:t>
            </a:fld>
            <a:endParaRPr lang="en-US" spc="-15" dirty="0"/>
          </a:p>
        </p:txBody>
      </p:sp>
    </p:spTree>
    <p:extLst>
      <p:ext uri="{BB962C8B-B14F-4D97-AF65-F5344CB8AC3E}">
        <p14:creationId xmlns:p14="http://schemas.microsoft.com/office/powerpoint/2010/main" val="270860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0" y="8283399"/>
            <a:ext cx="7772400" cy="1775010"/>
          </a:xfrm>
          <a:custGeom>
            <a:avLst/>
            <a:gdLst/>
            <a:ahLst/>
            <a:cxnLst/>
            <a:rect l="l" t="t" r="r" b="b"/>
            <a:pathLst>
              <a:path w="10058400" h="1371600">
                <a:moveTo>
                  <a:pt x="10058400" y="0"/>
                </a:moveTo>
                <a:lnTo>
                  <a:pt x="0" y="0"/>
                </a:lnTo>
                <a:lnTo>
                  <a:pt x="0" y="1371600"/>
                </a:lnTo>
                <a:lnTo>
                  <a:pt x="10058400" y="1371600"/>
                </a:lnTo>
                <a:lnTo>
                  <a:pt x="10058400" y="0"/>
                </a:lnTo>
                <a:close/>
              </a:path>
            </a:pathLst>
          </a:custGeom>
          <a:solidFill>
            <a:srgbClr val="E9674F"/>
          </a:solidFill>
        </p:spPr>
        <p:txBody>
          <a:bodyPr wrap="square" lIns="0" tIns="0" rIns="0" bIns="0" rtlCol="0"/>
          <a:lstStyle/>
          <a:p>
            <a:endParaRPr sz="1012"/>
          </a:p>
        </p:txBody>
      </p:sp>
      <p:sp>
        <p:nvSpPr>
          <p:cNvPr id="18" name="bg object 18"/>
          <p:cNvSpPr/>
          <p:nvPr/>
        </p:nvSpPr>
        <p:spPr>
          <a:xfrm>
            <a:off x="515424" y="8283399"/>
            <a:ext cx="7257186" cy="1775010"/>
          </a:xfrm>
          <a:custGeom>
            <a:avLst/>
            <a:gdLst/>
            <a:ahLst/>
            <a:cxnLst/>
            <a:rect l="l" t="t" r="r" b="b"/>
            <a:pathLst>
              <a:path w="9391650" h="1371600">
                <a:moveTo>
                  <a:pt x="1913051" y="0"/>
                </a:moveTo>
                <a:lnTo>
                  <a:pt x="1371600" y="0"/>
                </a:lnTo>
                <a:lnTo>
                  <a:pt x="0" y="1371600"/>
                </a:lnTo>
                <a:lnTo>
                  <a:pt x="541451" y="1371600"/>
                </a:lnTo>
                <a:lnTo>
                  <a:pt x="1913051" y="0"/>
                </a:lnTo>
                <a:close/>
              </a:path>
              <a:path w="9391650" h="1371600">
                <a:moveTo>
                  <a:pt x="2798318" y="0"/>
                </a:moveTo>
                <a:lnTo>
                  <a:pt x="2256866" y="0"/>
                </a:lnTo>
                <a:lnTo>
                  <a:pt x="885266" y="1371600"/>
                </a:lnTo>
                <a:lnTo>
                  <a:pt x="1426718" y="1371600"/>
                </a:lnTo>
                <a:lnTo>
                  <a:pt x="2798318" y="0"/>
                </a:lnTo>
                <a:close/>
              </a:path>
              <a:path w="9391650" h="1371600">
                <a:moveTo>
                  <a:pt x="3683584" y="0"/>
                </a:moveTo>
                <a:lnTo>
                  <a:pt x="3142132" y="0"/>
                </a:lnTo>
                <a:lnTo>
                  <a:pt x="1770545" y="1371600"/>
                </a:lnTo>
                <a:lnTo>
                  <a:pt x="2311997" y="1371600"/>
                </a:lnTo>
                <a:lnTo>
                  <a:pt x="3683584" y="0"/>
                </a:lnTo>
                <a:close/>
              </a:path>
              <a:path w="9391650" h="1371600">
                <a:moveTo>
                  <a:pt x="4568850" y="0"/>
                </a:moveTo>
                <a:lnTo>
                  <a:pt x="4027398" y="0"/>
                </a:lnTo>
                <a:lnTo>
                  <a:pt x="2655798" y="1371600"/>
                </a:lnTo>
                <a:lnTo>
                  <a:pt x="3197250" y="1371600"/>
                </a:lnTo>
                <a:lnTo>
                  <a:pt x="4568850" y="0"/>
                </a:lnTo>
                <a:close/>
              </a:path>
              <a:path w="9391650" h="1371600">
                <a:moveTo>
                  <a:pt x="5454116" y="0"/>
                </a:moveTo>
                <a:lnTo>
                  <a:pt x="4912665" y="0"/>
                </a:lnTo>
                <a:lnTo>
                  <a:pt x="3541064" y="1371600"/>
                </a:lnTo>
                <a:lnTo>
                  <a:pt x="4082516" y="1371600"/>
                </a:lnTo>
                <a:lnTo>
                  <a:pt x="5454116" y="0"/>
                </a:lnTo>
                <a:close/>
              </a:path>
              <a:path w="9391650" h="1371600">
                <a:moveTo>
                  <a:pt x="6339383" y="0"/>
                </a:moveTo>
                <a:lnTo>
                  <a:pt x="5797931" y="0"/>
                </a:lnTo>
                <a:lnTo>
                  <a:pt x="4426343" y="1371600"/>
                </a:lnTo>
                <a:lnTo>
                  <a:pt x="4967795" y="1371600"/>
                </a:lnTo>
                <a:lnTo>
                  <a:pt x="6339383" y="0"/>
                </a:lnTo>
                <a:close/>
              </a:path>
              <a:path w="9391650" h="1371600">
                <a:moveTo>
                  <a:pt x="7273417" y="0"/>
                </a:moveTo>
                <a:lnTo>
                  <a:pt x="7224662" y="0"/>
                </a:lnTo>
                <a:lnTo>
                  <a:pt x="6731965" y="0"/>
                </a:lnTo>
                <a:lnTo>
                  <a:pt x="6683210" y="0"/>
                </a:lnTo>
                <a:lnTo>
                  <a:pt x="5311610" y="1371600"/>
                </a:lnTo>
                <a:lnTo>
                  <a:pt x="5360365" y="1371600"/>
                </a:lnTo>
                <a:lnTo>
                  <a:pt x="5853061" y="1371600"/>
                </a:lnTo>
                <a:lnTo>
                  <a:pt x="5901817" y="1371600"/>
                </a:lnTo>
                <a:lnTo>
                  <a:pt x="7273417" y="0"/>
                </a:lnTo>
                <a:close/>
              </a:path>
              <a:path w="9391650" h="1371600">
                <a:moveTo>
                  <a:pt x="8158683" y="0"/>
                </a:moveTo>
                <a:lnTo>
                  <a:pt x="7617231" y="0"/>
                </a:lnTo>
                <a:lnTo>
                  <a:pt x="6245631" y="1371600"/>
                </a:lnTo>
                <a:lnTo>
                  <a:pt x="6787096" y="1371600"/>
                </a:lnTo>
                <a:lnTo>
                  <a:pt x="8158683" y="0"/>
                </a:lnTo>
                <a:close/>
              </a:path>
              <a:path w="9391650" h="1371600">
                <a:moveTo>
                  <a:pt x="9043949" y="0"/>
                </a:moveTo>
                <a:lnTo>
                  <a:pt x="8502498" y="0"/>
                </a:lnTo>
                <a:lnTo>
                  <a:pt x="7130910" y="1371600"/>
                </a:lnTo>
                <a:lnTo>
                  <a:pt x="7672362" y="1371600"/>
                </a:lnTo>
                <a:lnTo>
                  <a:pt x="9043949" y="0"/>
                </a:lnTo>
                <a:close/>
              </a:path>
              <a:path w="9391650" h="1371600">
                <a:moveTo>
                  <a:pt x="9391383" y="881659"/>
                </a:moveTo>
                <a:lnTo>
                  <a:pt x="8901443" y="1371600"/>
                </a:lnTo>
                <a:lnTo>
                  <a:pt x="9391383" y="1371600"/>
                </a:lnTo>
                <a:lnTo>
                  <a:pt x="9391383" y="881659"/>
                </a:lnTo>
                <a:close/>
              </a:path>
              <a:path w="9391650" h="1371600">
                <a:moveTo>
                  <a:pt x="9391383" y="0"/>
                </a:moveTo>
                <a:lnTo>
                  <a:pt x="9387776" y="0"/>
                </a:lnTo>
                <a:lnTo>
                  <a:pt x="8016176" y="1371600"/>
                </a:lnTo>
                <a:lnTo>
                  <a:pt x="8557628" y="1371600"/>
                </a:lnTo>
                <a:lnTo>
                  <a:pt x="9391383" y="537845"/>
                </a:lnTo>
                <a:lnTo>
                  <a:pt x="9391383" y="0"/>
                </a:lnTo>
                <a:close/>
              </a:path>
            </a:pathLst>
          </a:custGeom>
          <a:solidFill>
            <a:srgbClr val="EB7661"/>
          </a:solidFill>
        </p:spPr>
        <p:txBody>
          <a:bodyPr wrap="square" lIns="0" tIns="0" rIns="0" bIns="0" rtlCol="0"/>
          <a:lstStyle/>
          <a:p>
            <a:endParaRPr sz="1012"/>
          </a:p>
        </p:txBody>
      </p:sp>
      <p:sp>
        <p:nvSpPr>
          <p:cNvPr id="19" name="bg object 19"/>
          <p:cNvSpPr/>
          <p:nvPr/>
        </p:nvSpPr>
        <p:spPr>
          <a:xfrm>
            <a:off x="1960994" y="1649578"/>
            <a:ext cx="0" cy="1539987"/>
          </a:xfrm>
          <a:custGeom>
            <a:avLst/>
            <a:gdLst/>
            <a:ahLst/>
            <a:cxnLst/>
            <a:rect l="l" t="t" r="r" b="b"/>
            <a:pathLst>
              <a:path h="1189989">
                <a:moveTo>
                  <a:pt x="0" y="0"/>
                </a:moveTo>
                <a:lnTo>
                  <a:pt x="0" y="1189647"/>
                </a:lnTo>
              </a:path>
            </a:pathLst>
          </a:custGeom>
          <a:solidFill>
            <a:srgbClr val="FFFFFF"/>
          </a:solidFill>
        </p:spPr>
        <p:txBody>
          <a:bodyPr wrap="square" lIns="0" tIns="0" rIns="0" bIns="0" rtlCol="0"/>
          <a:lstStyle/>
          <a:p>
            <a:endParaRPr sz="1012"/>
          </a:p>
        </p:txBody>
      </p:sp>
      <p:sp>
        <p:nvSpPr>
          <p:cNvPr id="20" name="bg object 20"/>
          <p:cNvSpPr/>
          <p:nvPr/>
        </p:nvSpPr>
        <p:spPr>
          <a:xfrm>
            <a:off x="1960993" y="1649576"/>
            <a:ext cx="0" cy="1539987"/>
          </a:xfrm>
          <a:custGeom>
            <a:avLst/>
            <a:gdLst/>
            <a:ahLst/>
            <a:cxnLst/>
            <a:rect l="l" t="t" r="r" b="b"/>
            <a:pathLst>
              <a:path h="1189989">
                <a:moveTo>
                  <a:pt x="0" y="0"/>
                </a:moveTo>
                <a:lnTo>
                  <a:pt x="0" y="1189647"/>
                </a:lnTo>
              </a:path>
            </a:pathLst>
          </a:custGeom>
          <a:ln w="15659">
            <a:solidFill>
              <a:srgbClr val="FFFFFF"/>
            </a:solidFill>
          </a:ln>
        </p:spPr>
        <p:txBody>
          <a:bodyPr wrap="square" lIns="0" tIns="0" rIns="0" bIns="0" rtlCol="0"/>
          <a:lstStyle/>
          <a:p>
            <a:endParaRPr sz="1012"/>
          </a:p>
        </p:txBody>
      </p:sp>
      <p:sp>
        <p:nvSpPr>
          <p:cNvPr id="21" name="bg object 21"/>
          <p:cNvSpPr/>
          <p:nvPr/>
        </p:nvSpPr>
        <p:spPr>
          <a:xfrm>
            <a:off x="2204713" y="2040573"/>
            <a:ext cx="604520" cy="331993"/>
          </a:xfrm>
          <a:custGeom>
            <a:avLst/>
            <a:gdLst/>
            <a:ahLst/>
            <a:cxnLst/>
            <a:rect l="l" t="t" r="r" b="b"/>
            <a:pathLst>
              <a:path w="782320" h="256539">
                <a:moveTo>
                  <a:pt x="145542" y="86106"/>
                </a:moveTo>
                <a:lnTo>
                  <a:pt x="133756" y="45377"/>
                </a:lnTo>
                <a:lnTo>
                  <a:pt x="129667" y="41630"/>
                </a:lnTo>
                <a:lnTo>
                  <a:pt x="124587" y="36969"/>
                </a:lnTo>
                <a:lnTo>
                  <a:pt x="119265" y="34061"/>
                </a:lnTo>
                <a:lnTo>
                  <a:pt x="119265" y="85839"/>
                </a:lnTo>
                <a:lnTo>
                  <a:pt x="118846" y="97955"/>
                </a:lnTo>
                <a:lnTo>
                  <a:pt x="108521" y="142709"/>
                </a:lnTo>
                <a:lnTo>
                  <a:pt x="81292" y="174383"/>
                </a:lnTo>
                <a:lnTo>
                  <a:pt x="48806" y="182308"/>
                </a:lnTo>
                <a:lnTo>
                  <a:pt x="28879" y="182308"/>
                </a:lnTo>
                <a:lnTo>
                  <a:pt x="51015" y="42214"/>
                </a:lnTo>
                <a:lnTo>
                  <a:pt x="51104" y="41630"/>
                </a:lnTo>
                <a:lnTo>
                  <a:pt x="71043" y="41630"/>
                </a:lnTo>
                <a:lnTo>
                  <a:pt x="81686" y="42214"/>
                </a:lnTo>
                <a:lnTo>
                  <a:pt x="116039" y="64325"/>
                </a:lnTo>
                <a:lnTo>
                  <a:pt x="119265" y="85839"/>
                </a:lnTo>
                <a:lnTo>
                  <a:pt x="119265" y="34061"/>
                </a:lnTo>
                <a:lnTo>
                  <a:pt x="113233" y="30759"/>
                </a:lnTo>
                <a:lnTo>
                  <a:pt x="100088" y="26314"/>
                </a:lnTo>
                <a:lnTo>
                  <a:pt x="85153" y="23647"/>
                </a:lnTo>
                <a:lnTo>
                  <a:pt x="68427" y="22758"/>
                </a:lnTo>
                <a:lnTo>
                  <a:pt x="28003" y="22758"/>
                </a:lnTo>
                <a:lnTo>
                  <a:pt x="0" y="200926"/>
                </a:lnTo>
                <a:lnTo>
                  <a:pt x="44183" y="200926"/>
                </a:lnTo>
                <a:lnTo>
                  <a:pt x="90043" y="192036"/>
                </a:lnTo>
                <a:lnTo>
                  <a:pt x="105752" y="182308"/>
                </a:lnTo>
                <a:lnTo>
                  <a:pt x="112839" y="176631"/>
                </a:lnTo>
                <a:lnTo>
                  <a:pt x="135280" y="143522"/>
                </a:lnTo>
                <a:lnTo>
                  <a:pt x="144907" y="101523"/>
                </a:lnTo>
                <a:lnTo>
                  <a:pt x="145542" y="86106"/>
                </a:lnTo>
                <a:close/>
              </a:path>
              <a:path w="782320" h="256539">
                <a:moveTo>
                  <a:pt x="257263" y="63601"/>
                </a:moveTo>
                <a:lnTo>
                  <a:pt x="252437" y="62395"/>
                </a:lnTo>
                <a:lnTo>
                  <a:pt x="247929" y="61798"/>
                </a:lnTo>
                <a:lnTo>
                  <a:pt x="235229" y="61798"/>
                </a:lnTo>
                <a:lnTo>
                  <a:pt x="202996" y="91008"/>
                </a:lnTo>
                <a:lnTo>
                  <a:pt x="205016" y="64630"/>
                </a:lnTo>
                <a:lnTo>
                  <a:pt x="183362" y="64630"/>
                </a:lnTo>
                <a:lnTo>
                  <a:pt x="161988" y="200926"/>
                </a:lnTo>
                <a:lnTo>
                  <a:pt x="187121" y="200926"/>
                </a:lnTo>
                <a:lnTo>
                  <a:pt x="198361" y="127977"/>
                </a:lnTo>
                <a:lnTo>
                  <a:pt x="202387" y="117894"/>
                </a:lnTo>
                <a:lnTo>
                  <a:pt x="229743" y="84035"/>
                </a:lnTo>
                <a:lnTo>
                  <a:pt x="241477" y="84035"/>
                </a:lnTo>
                <a:lnTo>
                  <a:pt x="245237" y="84467"/>
                </a:lnTo>
                <a:lnTo>
                  <a:pt x="249478" y="85344"/>
                </a:lnTo>
                <a:lnTo>
                  <a:pt x="257263" y="63601"/>
                </a:lnTo>
                <a:close/>
              </a:path>
              <a:path w="782320" h="256539">
                <a:moveTo>
                  <a:pt x="302590" y="64643"/>
                </a:moveTo>
                <a:lnTo>
                  <a:pt x="277469" y="64643"/>
                </a:lnTo>
                <a:lnTo>
                  <a:pt x="256095" y="200926"/>
                </a:lnTo>
                <a:lnTo>
                  <a:pt x="281228" y="200926"/>
                </a:lnTo>
                <a:lnTo>
                  <a:pt x="302590" y="64643"/>
                </a:lnTo>
                <a:close/>
              </a:path>
              <a:path w="782320" h="256539">
                <a:moveTo>
                  <a:pt x="314134" y="9817"/>
                </a:moveTo>
                <a:lnTo>
                  <a:pt x="312699" y="6451"/>
                </a:lnTo>
                <a:lnTo>
                  <a:pt x="306933" y="1282"/>
                </a:lnTo>
                <a:lnTo>
                  <a:pt x="303085" y="0"/>
                </a:lnTo>
                <a:lnTo>
                  <a:pt x="293052" y="0"/>
                </a:lnTo>
                <a:lnTo>
                  <a:pt x="288645" y="1600"/>
                </a:lnTo>
                <a:lnTo>
                  <a:pt x="281330" y="7950"/>
                </a:lnTo>
                <a:lnTo>
                  <a:pt x="279514" y="12052"/>
                </a:lnTo>
                <a:lnTo>
                  <a:pt x="279514" y="21183"/>
                </a:lnTo>
                <a:lnTo>
                  <a:pt x="280936" y="24561"/>
                </a:lnTo>
                <a:lnTo>
                  <a:pt x="286715" y="29718"/>
                </a:lnTo>
                <a:lnTo>
                  <a:pt x="290576" y="31026"/>
                </a:lnTo>
                <a:lnTo>
                  <a:pt x="300570" y="31026"/>
                </a:lnTo>
                <a:lnTo>
                  <a:pt x="305003" y="29425"/>
                </a:lnTo>
                <a:lnTo>
                  <a:pt x="312305" y="23050"/>
                </a:lnTo>
                <a:lnTo>
                  <a:pt x="314134" y="18961"/>
                </a:lnTo>
                <a:lnTo>
                  <a:pt x="314134" y="9817"/>
                </a:lnTo>
                <a:close/>
              </a:path>
              <a:path w="782320" h="256539">
                <a:moveTo>
                  <a:pt x="446112" y="64643"/>
                </a:moveTo>
                <a:lnTo>
                  <a:pt x="418973" y="64643"/>
                </a:lnTo>
                <a:lnTo>
                  <a:pt x="366979" y="180467"/>
                </a:lnTo>
                <a:lnTo>
                  <a:pt x="350837" y="64643"/>
                </a:lnTo>
                <a:lnTo>
                  <a:pt x="323697" y="64643"/>
                </a:lnTo>
                <a:lnTo>
                  <a:pt x="348792" y="200926"/>
                </a:lnTo>
                <a:lnTo>
                  <a:pt x="378828" y="200926"/>
                </a:lnTo>
                <a:lnTo>
                  <a:pt x="446112" y="64643"/>
                </a:lnTo>
                <a:close/>
              </a:path>
              <a:path w="782320" h="256539">
                <a:moveTo>
                  <a:pt x="492010" y="64643"/>
                </a:moveTo>
                <a:lnTo>
                  <a:pt x="466915" y="64643"/>
                </a:lnTo>
                <a:lnTo>
                  <a:pt x="445528" y="200926"/>
                </a:lnTo>
                <a:lnTo>
                  <a:pt x="470649" y="200926"/>
                </a:lnTo>
                <a:lnTo>
                  <a:pt x="492010" y="64643"/>
                </a:lnTo>
                <a:close/>
              </a:path>
              <a:path w="782320" h="256539">
                <a:moveTo>
                  <a:pt x="503555" y="9817"/>
                </a:moveTo>
                <a:lnTo>
                  <a:pt x="502119" y="6451"/>
                </a:lnTo>
                <a:lnTo>
                  <a:pt x="496354" y="1282"/>
                </a:lnTo>
                <a:lnTo>
                  <a:pt x="492506" y="0"/>
                </a:lnTo>
                <a:lnTo>
                  <a:pt x="482473" y="0"/>
                </a:lnTo>
                <a:lnTo>
                  <a:pt x="478066" y="1600"/>
                </a:lnTo>
                <a:lnTo>
                  <a:pt x="470750" y="7950"/>
                </a:lnTo>
                <a:lnTo>
                  <a:pt x="468934" y="12052"/>
                </a:lnTo>
                <a:lnTo>
                  <a:pt x="468934" y="21183"/>
                </a:lnTo>
                <a:lnTo>
                  <a:pt x="470357" y="24561"/>
                </a:lnTo>
                <a:lnTo>
                  <a:pt x="476135" y="29718"/>
                </a:lnTo>
                <a:lnTo>
                  <a:pt x="479996" y="31026"/>
                </a:lnTo>
                <a:lnTo>
                  <a:pt x="489991" y="31026"/>
                </a:lnTo>
                <a:lnTo>
                  <a:pt x="494423" y="29425"/>
                </a:lnTo>
                <a:lnTo>
                  <a:pt x="501726" y="23050"/>
                </a:lnTo>
                <a:lnTo>
                  <a:pt x="503555" y="18961"/>
                </a:lnTo>
                <a:lnTo>
                  <a:pt x="503555" y="9817"/>
                </a:lnTo>
                <a:close/>
              </a:path>
              <a:path w="782320" h="256539">
                <a:moveTo>
                  <a:pt x="633209" y="94373"/>
                </a:moveTo>
                <a:lnTo>
                  <a:pt x="607415" y="62090"/>
                </a:lnTo>
                <a:lnTo>
                  <a:pt x="600290" y="61531"/>
                </a:lnTo>
                <a:lnTo>
                  <a:pt x="593407" y="62001"/>
                </a:lnTo>
                <a:lnTo>
                  <a:pt x="558495" y="83934"/>
                </a:lnTo>
                <a:lnTo>
                  <a:pt x="553250" y="90512"/>
                </a:lnTo>
                <a:lnTo>
                  <a:pt x="555548" y="64655"/>
                </a:lnTo>
                <a:lnTo>
                  <a:pt x="533882" y="64655"/>
                </a:lnTo>
                <a:lnTo>
                  <a:pt x="512521" y="200926"/>
                </a:lnTo>
                <a:lnTo>
                  <a:pt x="537654" y="200926"/>
                </a:lnTo>
                <a:lnTo>
                  <a:pt x="550633" y="117906"/>
                </a:lnTo>
                <a:lnTo>
                  <a:pt x="561759" y="101625"/>
                </a:lnTo>
                <a:lnTo>
                  <a:pt x="572592" y="89979"/>
                </a:lnTo>
                <a:lnTo>
                  <a:pt x="583120" y="82994"/>
                </a:lnTo>
                <a:lnTo>
                  <a:pt x="593369" y="80670"/>
                </a:lnTo>
                <a:lnTo>
                  <a:pt x="602983" y="80670"/>
                </a:lnTo>
                <a:lnTo>
                  <a:pt x="607796" y="86029"/>
                </a:lnTo>
                <a:lnTo>
                  <a:pt x="607796" y="96710"/>
                </a:lnTo>
                <a:lnTo>
                  <a:pt x="607212" y="103949"/>
                </a:lnTo>
                <a:lnTo>
                  <a:pt x="591921" y="200926"/>
                </a:lnTo>
                <a:lnTo>
                  <a:pt x="617054" y="200926"/>
                </a:lnTo>
                <a:lnTo>
                  <a:pt x="632929" y="100596"/>
                </a:lnTo>
                <a:lnTo>
                  <a:pt x="633209" y="97472"/>
                </a:lnTo>
                <a:lnTo>
                  <a:pt x="633209" y="94373"/>
                </a:lnTo>
                <a:close/>
              </a:path>
              <a:path w="782320" h="256539">
                <a:moveTo>
                  <a:pt x="782193" y="72402"/>
                </a:moveTo>
                <a:lnTo>
                  <a:pt x="774293" y="68948"/>
                </a:lnTo>
                <a:lnTo>
                  <a:pt x="766597" y="66319"/>
                </a:lnTo>
                <a:lnTo>
                  <a:pt x="755345" y="63614"/>
                </a:lnTo>
                <a:lnTo>
                  <a:pt x="755345" y="83261"/>
                </a:lnTo>
                <a:lnTo>
                  <a:pt x="743191" y="158000"/>
                </a:lnTo>
                <a:lnTo>
                  <a:pt x="719137" y="180784"/>
                </a:lnTo>
                <a:lnTo>
                  <a:pt x="718947" y="180784"/>
                </a:lnTo>
                <a:lnTo>
                  <a:pt x="712990" y="182816"/>
                </a:lnTo>
                <a:lnTo>
                  <a:pt x="706247" y="182816"/>
                </a:lnTo>
                <a:lnTo>
                  <a:pt x="696277" y="180949"/>
                </a:lnTo>
                <a:lnTo>
                  <a:pt x="689152" y="175323"/>
                </a:lnTo>
                <a:lnTo>
                  <a:pt x="684872" y="165950"/>
                </a:lnTo>
                <a:lnTo>
                  <a:pt x="683450" y="152831"/>
                </a:lnTo>
                <a:lnTo>
                  <a:pt x="683793" y="144094"/>
                </a:lnTo>
                <a:lnTo>
                  <a:pt x="695960" y="103111"/>
                </a:lnTo>
                <a:lnTo>
                  <a:pt x="726821" y="80581"/>
                </a:lnTo>
                <a:lnTo>
                  <a:pt x="735126" y="79908"/>
                </a:lnTo>
                <a:lnTo>
                  <a:pt x="742442" y="79908"/>
                </a:lnTo>
                <a:lnTo>
                  <a:pt x="749160" y="81026"/>
                </a:lnTo>
                <a:lnTo>
                  <a:pt x="755345" y="83261"/>
                </a:lnTo>
                <a:lnTo>
                  <a:pt x="755345" y="63614"/>
                </a:lnTo>
                <a:lnTo>
                  <a:pt x="751573" y="62699"/>
                </a:lnTo>
                <a:lnTo>
                  <a:pt x="743686" y="61798"/>
                </a:lnTo>
                <a:lnTo>
                  <a:pt x="735406" y="61798"/>
                </a:lnTo>
                <a:lnTo>
                  <a:pt x="722147" y="62699"/>
                </a:lnTo>
                <a:lnTo>
                  <a:pt x="722528" y="62699"/>
                </a:lnTo>
                <a:lnTo>
                  <a:pt x="711085" y="65252"/>
                </a:lnTo>
                <a:lnTo>
                  <a:pt x="675970" y="91211"/>
                </a:lnTo>
                <a:lnTo>
                  <a:pt x="659231" y="131330"/>
                </a:lnTo>
                <a:lnTo>
                  <a:pt x="657174" y="152831"/>
                </a:lnTo>
                <a:lnTo>
                  <a:pt x="657910" y="163258"/>
                </a:lnTo>
                <a:lnTo>
                  <a:pt x="682688" y="197662"/>
                </a:lnTo>
                <a:lnTo>
                  <a:pt x="700747" y="200926"/>
                </a:lnTo>
                <a:lnTo>
                  <a:pt x="708660" y="200926"/>
                </a:lnTo>
                <a:lnTo>
                  <a:pt x="715721" y="199199"/>
                </a:lnTo>
                <a:lnTo>
                  <a:pt x="728243" y="192290"/>
                </a:lnTo>
                <a:lnTo>
                  <a:pt x="734174" y="187490"/>
                </a:lnTo>
                <a:lnTo>
                  <a:pt x="738339" y="182816"/>
                </a:lnTo>
                <a:lnTo>
                  <a:pt x="739736" y="181254"/>
                </a:lnTo>
                <a:lnTo>
                  <a:pt x="727964" y="224167"/>
                </a:lnTo>
                <a:lnTo>
                  <a:pt x="696709" y="236855"/>
                </a:lnTo>
                <a:lnTo>
                  <a:pt x="690359" y="236855"/>
                </a:lnTo>
                <a:lnTo>
                  <a:pt x="683983" y="235877"/>
                </a:lnTo>
                <a:lnTo>
                  <a:pt x="671080" y="231902"/>
                </a:lnTo>
                <a:lnTo>
                  <a:pt x="665251" y="229527"/>
                </a:lnTo>
                <a:lnTo>
                  <a:pt x="660069" y="226783"/>
                </a:lnTo>
                <a:lnTo>
                  <a:pt x="649935" y="243586"/>
                </a:lnTo>
                <a:lnTo>
                  <a:pt x="656678" y="247561"/>
                </a:lnTo>
                <a:lnTo>
                  <a:pt x="664235" y="250710"/>
                </a:lnTo>
                <a:lnTo>
                  <a:pt x="680974" y="255358"/>
                </a:lnTo>
                <a:lnTo>
                  <a:pt x="689229" y="256527"/>
                </a:lnTo>
                <a:lnTo>
                  <a:pt x="697293" y="256527"/>
                </a:lnTo>
                <a:lnTo>
                  <a:pt x="740333" y="243078"/>
                </a:lnTo>
                <a:lnTo>
                  <a:pt x="761580" y="200113"/>
                </a:lnTo>
                <a:lnTo>
                  <a:pt x="780808" y="81026"/>
                </a:lnTo>
                <a:lnTo>
                  <a:pt x="780872" y="80581"/>
                </a:lnTo>
                <a:lnTo>
                  <a:pt x="780986" y="79908"/>
                </a:lnTo>
                <a:lnTo>
                  <a:pt x="782193" y="72402"/>
                </a:lnTo>
                <a:close/>
              </a:path>
            </a:pathLst>
          </a:custGeom>
          <a:solidFill>
            <a:srgbClr val="FFFFFF"/>
          </a:solidFill>
        </p:spPr>
        <p:txBody>
          <a:bodyPr wrap="square" lIns="0" tIns="0" rIns="0" bIns="0" rtlCol="0"/>
          <a:lstStyle/>
          <a:p>
            <a:endParaRPr sz="1012"/>
          </a:p>
        </p:txBody>
      </p:sp>
      <p:pic>
        <p:nvPicPr>
          <p:cNvPr id="22" name="bg object 22"/>
          <p:cNvPicPr/>
          <p:nvPr/>
        </p:nvPicPr>
        <p:blipFill>
          <a:blip r:embed="rId2" cstate="print"/>
          <a:stretch>
            <a:fillRect/>
          </a:stretch>
        </p:blipFill>
        <p:spPr>
          <a:xfrm>
            <a:off x="2872964" y="2070016"/>
            <a:ext cx="146584" cy="230573"/>
          </a:xfrm>
          <a:prstGeom prst="rect">
            <a:avLst/>
          </a:prstGeom>
        </p:spPr>
      </p:pic>
      <p:pic>
        <p:nvPicPr>
          <p:cNvPr id="23" name="bg object 23"/>
          <p:cNvPicPr/>
          <p:nvPr/>
        </p:nvPicPr>
        <p:blipFill>
          <a:blip r:embed="rId3" cstate="print"/>
          <a:stretch>
            <a:fillRect/>
          </a:stretch>
        </p:blipFill>
        <p:spPr>
          <a:xfrm>
            <a:off x="3038298" y="2120187"/>
            <a:ext cx="93250" cy="180395"/>
          </a:xfrm>
          <a:prstGeom prst="rect">
            <a:avLst/>
          </a:prstGeom>
        </p:spPr>
      </p:pic>
      <p:pic>
        <p:nvPicPr>
          <p:cNvPr id="24" name="bg object 24"/>
          <p:cNvPicPr/>
          <p:nvPr/>
        </p:nvPicPr>
        <p:blipFill>
          <a:blip r:embed="rId4" cstate="print"/>
          <a:stretch>
            <a:fillRect/>
          </a:stretch>
        </p:blipFill>
        <p:spPr>
          <a:xfrm>
            <a:off x="3150295" y="2120539"/>
            <a:ext cx="96841" cy="184074"/>
          </a:xfrm>
          <a:prstGeom prst="rect">
            <a:avLst/>
          </a:prstGeom>
        </p:spPr>
      </p:pic>
      <p:sp>
        <p:nvSpPr>
          <p:cNvPr id="25" name="bg object 25"/>
          <p:cNvSpPr/>
          <p:nvPr/>
        </p:nvSpPr>
        <p:spPr>
          <a:xfrm>
            <a:off x="3262315" y="2040571"/>
            <a:ext cx="421497" cy="264611"/>
          </a:xfrm>
          <a:custGeom>
            <a:avLst/>
            <a:gdLst/>
            <a:ahLst/>
            <a:cxnLst/>
            <a:rect l="l" t="t" r="r" b="b"/>
            <a:pathLst>
              <a:path w="545464" h="204469">
                <a:moveTo>
                  <a:pt x="122415" y="64643"/>
                </a:moveTo>
                <a:lnTo>
                  <a:pt x="95275" y="64643"/>
                </a:lnTo>
                <a:lnTo>
                  <a:pt x="43294" y="180467"/>
                </a:lnTo>
                <a:lnTo>
                  <a:pt x="27139" y="64643"/>
                </a:lnTo>
                <a:lnTo>
                  <a:pt x="0" y="64643"/>
                </a:lnTo>
                <a:lnTo>
                  <a:pt x="25120" y="200926"/>
                </a:lnTo>
                <a:lnTo>
                  <a:pt x="55130" y="200926"/>
                </a:lnTo>
                <a:lnTo>
                  <a:pt x="122415" y="64643"/>
                </a:lnTo>
                <a:close/>
              </a:path>
              <a:path w="545464" h="204469">
                <a:moveTo>
                  <a:pt x="244500" y="72402"/>
                </a:moveTo>
                <a:lnTo>
                  <a:pt x="232486" y="67767"/>
                </a:lnTo>
                <a:lnTo>
                  <a:pt x="220675" y="64452"/>
                </a:lnTo>
                <a:lnTo>
                  <a:pt x="217639" y="63931"/>
                </a:lnTo>
                <a:lnTo>
                  <a:pt x="217639" y="83261"/>
                </a:lnTo>
                <a:lnTo>
                  <a:pt x="205536" y="161340"/>
                </a:lnTo>
                <a:lnTo>
                  <a:pt x="175780" y="185928"/>
                </a:lnTo>
                <a:lnTo>
                  <a:pt x="168859" y="185928"/>
                </a:lnTo>
                <a:lnTo>
                  <a:pt x="159004" y="183984"/>
                </a:lnTo>
                <a:lnTo>
                  <a:pt x="151968" y="178168"/>
                </a:lnTo>
                <a:lnTo>
                  <a:pt x="147764" y="168465"/>
                </a:lnTo>
                <a:lnTo>
                  <a:pt x="146354" y="154876"/>
                </a:lnTo>
                <a:lnTo>
                  <a:pt x="146697" y="145999"/>
                </a:lnTo>
                <a:lnTo>
                  <a:pt x="158838" y="103924"/>
                </a:lnTo>
                <a:lnTo>
                  <a:pt x="189420" y="80606"/>
                </a:lnTo>
                <a:lnTo>
                  <a:pt x="197726" y="79908"/>
                </a:lnTo>
                <a:lnTo>
                  <a:pt x="204851" y="79908"/>
                </a:lnTo>
                <a:lnTo>
                  <a:pt x="211505" y="81026"/>
                </a:lnTo>
                <a:lnTo>
                  <a:pt x="217639" y="83261"/>
                </a:lnTo>
                <a:lnTo>
                  <a:pt x="217639" y="63931"/>
                </a:lnTo>
                <a:lnTo>
                  <a:pt x="209092" y="62458"/>
                </a:lnTo>
                <a:lnTo>
                  <a:pt x="197726" y="61798"/>
                </a:lnTo>
                <a:lnTo>
                  <a:pt x="185140" y="62687"/>
                </a:lnTo>
                <a:lnTo>
                  <a:pt x="145630" y="83578"/>
                </a:lnTo>
                <a:lnTo>
                  <a:pt x="124612" y="122453"/>
                </a:lnTo>
                <a:lnTo>
                  <a:pt x="120065" y="154876"/>
                </a:lnTo>
                <a:lnTo>
                  <a:pt x="120789" y="165557"/>
                </a:lnTo>
                <a:lnTo>
                  <a:pt x="145402" y="200698"/>
                </a:lnTo>
                <a:lnTo>
                  <a:pt x="163677" y="204025"/>
                </a:lnTo>
                <a:lnTo>
                  <a:pt x="171945" y="204025"/>
                </a:lnTo>
                <a:lnTo>
                  <a:pt x="179349" y="202120"/>
                </a:lnTo>
                <a:lnTo>
                  <a:pt x="192443" y="194551"/>
                </a:lnTo>
                <a:lnTo>
                  <a:pt x="198691" y="189103"/>
                </a:lnTo>
                <a:lnTo>
                  <a:pt x="201371" y="185928"/>
                </a:lnTo>
                <a:lnTo>
                  <a:pt x="204558" y="182168"/>
                </a:lnTo>
                <a:lnTo>
                  <a:pt x="205244" y="187210"/>
                </a:lnTo>
                <a:lnTo>
                  <a:pt x="205359" y="188239"/>
                </a:lnTo>
                <a:lnTo>
                  <a:pt x="205422" y="188747"/>
                </a:lnTo>
                <a:lnTo>
                  <a:pt x="207772" y="193903"/>
                </a:lnTo>
                <a:lnTo>
                  <a:pt x="215671" y="200964"/>
                </a:lnTo>
                <a:lnTo>
                  <a:pt x="221322" y="203200"/>
                </a:lnTo>
                <a:lnTo>
                  <a:pt x="221551" y="203200"/>
                </a:lnTo>
                <a:lnTo>
                  <a:pt x="228333" y="204025"/>
                </a:lnTo>
                <a:lnTo>
                  <a:pt x="236410" y="188239"/>
                </a:lnTo>
                <a:lnTo>
                  <a:pt x="233349" y="187210"/>
                </a:lnTo>
                <a:lnTo>
                  <a:pt x="231216" y="185788"/>
                </a:lnTo>
                <a:lnTo>
                  <a:pt x="228917" y="182168"/>
                </a:lnTo>
                <a:lnTo>
                  <a:pt x="228333" y="179882"/>
                </a:lnTo>
                <a:lnTo>
                  <a:pt x="228409" y="175094"/>
                </a:lnTo>
                <a:lnTo>
                  <a:pt x="228536" y="173621"/>
                </a:lnTo>
                <a:lnTo>
                  <a:pt x="228917" y="170154"/>
                </a:lnTo>
                <a:lnTo>
                  <a:pt x="243128" y="81026"/>
                </a:lnTo>
                <a:lnTo>
                  <a:pt x="243192" y="80606"/>
                </a:lnTo>
                <a:lnTo>
                  <a:pt x="243306" y="79908"/>
                </a:lnTo>
                <a:lnTo>
                  <a:pt x="244500" y="72402"/>
                </a:lnTo>
                <a:close/>
              </a:path>
              <a:path w="545464" h="204469">
                <a:moveTo>
                  <a:pt x="345567" y="64643"/>
                </a:moveTo>
                <a:lnTo>
                  <a:pt x="313524" y="64643"/>
                </a:lnTo>
                <a:lnTo>
                  <a:pt x="318706" y="31026"/>
                </a:lnTo>
                <a:lnTo>
                  <a:pt x="298208" y="33108"/>
                </a:lnTo>
                <a:lnTo>
                  <a:pt x="289255" y="64643"/>
                </a:lnTo>
                <a:lnTo>
                  <a:pt x="265303" y="64643"/>
                </a:lnTo>
                <a:lnTo>
                  <a:pt x="262407" y="82486"/>
                </a:lnTo>
                <a:lnTo>
                  <a:pt x="285508" y="82486"/>
                </a:lnTo>
                <a:lnTo>
                  <a:pt x="272211" y="167297"/>
                </a:lnTo>
                <a:lnTo>
                  <a:pt x="271653" y="173177"/>
                </a:lnTo>
                <a:lnTo>
                  <a:pt x="271653" y="183680"/>
                </a:lnTo>
                <a:lnTo>
                  <a:pt x="274624" y="190868"/>
                </a:lnTo>
                <a:lnTo>
                  <a:pt x="305142" y="204025"/>
                </a:lnTo>
                <a:lnTo>
                  <a:pt x="313385" y="203466"/>
                </a:lnTo>
                <a:lnTo>
                  <a:pt x="321386" y="201764"/>
                </a:lnTo>
                <a:lnTo>
                  <a:pt x="329120" y="198932"/>
                </a:lnTo>
                <a:lnTo>
                  <a:pt x="336613" y="194970"/>
                </a:lnTo>
                <a:lnTo>
                  <a:pt x="328815" y="179717"/>
                </a:lnTo>
                <a:lnTo>
                  <a:pt x="324789" y="181610"/>
                </a:lnTo>
                <a:lnTo>
                  <a:pt x="321259" y="182994"/>
                </a:lnTo>
                <a:lnTo>
                  <a:pt x="315277" y="184721"/>
                </a:lnTo>
                <a:lnTo>
                  <a:pt x="312254" y="185140"/>
                </a:lnTo>
                <a:lnTo>
                  <a:pt x="304939" y="185140"/>
                </a:lnTo>
                <a:lnTo>
                  <a:pt x="301828" y="184150"/>
                </a:lnTo>
                <a:lnTo>
                  <a:pt x="297789" y="180187"/>
                </a:lnTo>
                <a:lnTo>
                  <a:pt x="296773" y="177215"/>
                </a:lnTo>
                <a:lnTo>
                  <a:pt x="296773" y="173253"/>
                </a:lnTo>
                <a:lnTo>
                  <a:pt x="297065" y="168351"/>
                </a:lnTo>
                <a:lnTo>
                  <a:pt x="310616" y="82486"/>
                </a:lnTo>
                <a:lnTo>
                  <a:pt x="339788" y="82486"/>
                </a:lnTo>
                <a:lnTo>
                  <a:pt x="345567" y="64643"/>
                </a:lnTo>
                <a:close/>
              </a:path>
              <a:path w="545464" h="204469">
                <a:moveTo>
                  <a:pt x="399542" y="64643"/>
                </a:moveTo>
                <a:lnTo>
                  <a:pt x="374446" y="64643"/>
                </a:lnTo>
                <a:lnTo>
                  <a:pt x="353060" y="200926"/>
                </a:lnTo>
                <a:lnTo>
                  <a:pt x="378180" y="200926"/>
                </a:lnTo>
                <a:lnTo>
                  <a:pt x="399542" y="64643"/>
                </a:lnTo>
                <a:close/>
              </a:path>
              <a:path w="545464" h="204469">
                <a:moveTo>
                  <a:pt x="411099" y="9817"/>
                </a:moveTo>
                <a:lnTo>
                  <a:pt x="409663" y="6451"/>
                </a:lnTo>
                <a:lnTo>
                  <a:pt x="403885" y="1282"/>
                </a:lnTo>
                <a:lnTo>
                  <a:pt x="400037" y="0"/>
                </a:lnTo>
                <a:lnTo>
                  <a:pt x="390004" y="0"/>
                </a:lnTo>
                <a:lnTo>
                  <a:pt x="385597" y="1600"/>
                </a:lnTo>
                <a:lnTo>
                  <a:pt x="378282" y="7950"/>
                </a:lnTo>
                <a:lnTo>
                  <a:pt x="376466" y="12052"/>
                </a:lnTo>
                <a:lnTo>
                  <a:pt x="376466" y="21183"/>
                </a:lnTo>
                <a:lnTo>
                  <a:pt x="377888" y="24561"/>
                </a:lnTo>
                <a:lnTo>
                  <a:pt x="383667" y="29718"/>
                </a:lnTo>
                <a:lnTo>
                  <a:pt x="387527" y="31026"/>
                </a:lnTo>
                <a:lnTo>
                  <a:pt x="397522" y="31026"/>
                </a:lnTo>
                <a:lnTo>
                  <a:pt x="401967" y="29425"/>
                </a:lnTo>
                <a:lnTo>
                  <a:pt x="409257" y="23050"/>
                </a:lnTo>
                <a:lnTo>
                  <a:pt x="411099" y="18961"/>
                </a:lnTo>
                <a:lnTo>
                  <a:pt x="411099" y="9817"/>
                </a:lnTo>
                <a:close/>
              </a:path>
              <a:path w="545464" h="204469">
                <a:moveTo>
                  <a:pt x="545388" y="114795"/>
                </a:moveTo>
                <a:lnTo>
                  <a:pt x="531952" y="75895"/>
                </a:lnTo>
                <a:lnTo>
                  <a:pt x="519366" y="67144"/>
                </a:lnTo>
                <a:lnTo>
                  <a:pt x="519366" y="112344"/>
                </a:lnTo>
                <a:lnTo>
                  <a:pt x="519303" y="114795"/>
                </a:lnTo>
                <a:lnTo>
                  <a:pt x="512305" y="153174"/>
                </a:lnTo>
                <a:lnTo>
                  <a:pt x="504977" y="167322"/>
                </a:lnTo>
                <a:lnTo>
                  <a:pt x="504875" y="167513"/>
                </a:lnTo>
                <a:lnTo>
                  <a:pt x="472617" y="185661"/>
                </a:lnTo>
                <a:lnTo>
                  <a:pt x="460984" y="183629"/>
                </a:lnTo>
                <a:lnTo>
                  <a:pt x="452691" y="177507"/>
                </a:lnTo>
                <a:lnTo>
                  <a:pt x="447814" y="167513"/>
                </a:lnTo>
                <a:lnTo>
                  <a:pt x="447713" y="167322"/>
                </a:lnTo>
                <a:lnTo>
                  <a:pt x="446074" y="153174"/>
                </a:lnTo>
                <a:lnTo>
                  <a:pt x="446328" y="145072"/>
                </a:lnTo>
                <a:lnTo>
                  <a:pt x="447167" y="136893"/>
                </a:lnTo>
                <a:lnTo>
                  <a:pt x="460565" y="98120"/>
                </a:lnTo>
                <a:lnTo>
                  <a:pt x="492836" y="80137"/>
                </a:lnTo>
                <a:lnTo>
                  <a:pt x="504444" y="82169"/>
                </a:lnTo>
                <a:lnTo>
                  <a:pt x="512749" y="88239"/>
                </a:lnTo>
                <a:lnTo>
                  <a:pt x="517613" y="98120"/>
                </a:lnTo>
                <a:lnTo>
                  <a:pt x="517728" y="98348"/>
                </a:lnTo>
                <a:lnTo>
                  <a:pt x="519366" y="112344"/>
                </a:lnTo>
                <a:lnTo>
                  <a:pt x="519366" y="67144"/>
                </a:lnTo>
                <a:lnTo>
                  <a:pt x="515747" y="65328"/>
                </a:lnTo>
                <a:lnTo>
                  <a:pt x="505548" y="62687"/>
                </a:lnTo>
                <a:lnTo>
                  <a:pt x="493979" y="61798"/>
                </a:lnTo>
                <a:lnTo>
                  <a:pt x="481672" y="62687"/>
                </a:lnTo>
                <a:lnTo>
                  <a:pt x="443941" y="83146"/>
                </a:lnTo>
                <a:lnTo>
                  <a:pt x="424268" y="120446"/>
                </a:lnTo>
                <a:lnTo>
                  <a:pt x="420065" y="150736"/>
                </a:lnTo>
                <a:lnTo>
                  <a:pt x="420903" y="162496"/>
                </a:lnTo>
                <a:lnTo>
                  <a:pt x="441045" y="196100"/>
                </a:lnTo>
                <a:lnTo>
                  <a:pt x="471728" y="204038"/>
                </a:lnTo>
                <a:lnTo>
                  <a:pt x="484009" y="203161"/>
                </a:lnTo>
                <a:lnTo>
                  <a:pt x="495160" y="200507"/>
                </a:lnTo>
                <a:lnTo>
                  <a:pt x="505167" y="196100"/>
                </a:lnTo>
                <a:lnTo>
                  <a:pt x="514045" y="189928"/>
                </a:lnTo>
                <a:lnTo>
                  <a:pt x="518464" y="185661"/>
                </a:lnTo>
                <a:lnTo>
                  <a:pt x="521766" y="182486"/>
                </a:lnTo>
                <a:lnTo>
                  <a:pt x="541223" y="145072"/>
                </a:lnTo>
                <a:lnTo>
                  <a:pt x="544918" y="124802"/>
                </a:lnTo>
                <a:lnTo>
                  <a:pt x="545388" y="114795"/>
                </a:lnTo>
                <a:close/>
              </a:path>
            </a:pathLst>
          </a:custGeom>
          <a:solidFill>
            <a:srgbClr val="FFFFFF"/>
          </a:solidFill>
        </p:spPr>
        <p:txBody>
          <a:bodyPr wrap="square" lIns="0" tIns="0" rIns="0" bIns="0" rtlCol="0"/>
          <a:lstStyle/>
          <a:p>
            <a:endParaRPr sz="1012"/>
          </a:p>
        </p:txBody>
      </p:sp>
      <p:pic>
        <p:nvPicPr>
          <p:cNvPr id="26" name="bg object 26"/>
          <p:cNvPicPr/>
          <p:nvPr/>
        </p:nvPicPr>
        <p:blipFill>
          <a:blip r:embed="rId5" cstate="print"/>
          <a:stretch>
            <a:fillRect/>
          </a:stretch>
        </p:blipFill>
        <p:spPr>
          <a:xfrm>
            <a:off x="3699349" y="2120187"/>
            <a:ext cx="93250" cy="180395"/>
          </a:xfrm>
          <a:prstGeom prst="rect">
            <a:avLst/>
          </a:prstGeom>
        </p:spPr>
      </p:pic>
      <p:pic>
        <p:nvPicPr>
          <p:cNvPr id="27" name="bg object 27"/>
          <p:cNvPicPr/>
          <p:nvPr/>
        </p:nvPicPr>
        <p:blipFill>
          <a:blip r:embed="rId6" cstate="print"/>
          <a:stretch>
            <a:fillRect/>
          </a:stretch>
        </p:blipFill>
        <p:spPr>
          <a:xfrm>
            <a:off x="2186874" y="2475605"/>
            <a:ext cx="1147660" cy="238282"/>
          </a:xfrm>
          <a:prstGeom prst="rect">
            <a:avLst/>
          </a:prstGeom>
        </p:spPr>
      </p:pic>
      <p:sp>
        <p:nvSpPr>
          <p:cNvPr id="28" name="bg object 28"/>
          <p:cNvSpPr/>
          <p:nvPr/>
        </p:nvSpPr>
        <p:spPr>
          <a:xfrm>
            <a:off x="362926" y="1662739"/>
            <a:ext cx="1321407" cy="1037889"/>
          </a:xfrm>
          <a:custGeom>
            <a:avLst/>
            <a:gdLst/>
            <a:ahLst/>
            <a:cxnLst/>
            <a:rect l="l" t="t" r="r" b="b"/>
            <a:pathLst>
              <a:path w="1710055" h="802005">
                <a:moveTo>
                  <a:pt x="137922" y="602526"/>
                </a:moveTo>
                <a:lnTo>
                  <a:pt x="100457" y="602526"/>
                </a:lnTo>
                <a:lnTo>
                  <a:pt x="100457" y="682536"/>
                </a:lnTo>
                <a:lnTo>
                  <a:pt x="40525" y="682536"/>
                </a:lnTo>
                <a:lnTo>
                  <a:pt x="40525" y="602526"/>
                </a:lnTo>
                <a:lnTo>
                  <a:pt x="3048" y="602526"/>
                </a:lnTo>
                <a:lnTo>
                  <a:pt x="3048" y="682536"/>
                </a:lnTo>
                <a:lnTo>
                  <a:pt x="3048" y="713016"/>
                </a:lnTo>
                <a:lnTo>
                  <a:pt x="3048" y="801916"/>
                </a:lnTo>
                <a:lnTo>
                  <a:pt x="40525" y="801916"/>
                </a:lnTo>
                <a:lnTo>
                  <a:pt x="40525" y="713016"/>
                </a:lnTo>
                <a:lnTo>
                  <a:pt x="100457" y="713016"/>
                </a:lnTo>
                <a:lnTo>
                  <a:pt x="100457" y="801916"/>
                </a:lnTo>
                <a:lnTo>
                  <a:pt x="137922" y="801916"/>
                </a:lnTo>
                <a:lnTo>
                  <a:pt x="137922" y="713016"/>
                </a:lnTo>
                <a:lnTo>
                  <a:pt x="137922" y="682536"/>
                </a:lnTo>
                <a:lnTo>
                  <a:pt x="137922" y="602526"/>
                </a:lnTo>
                <a:close/>
              </a:path>
              <a:path w="1710055" h="802005">
                <a:moveTo>
                  <a:pt x="355079" y="375754"/>
                </a:moveTo>
                <a:lnTo>
                  <a:pt x="351104" y="334949"/>
                </a:lnTo>
                <a:lnTo>
                  <a:pt x="330428" y="286677"/>
                </a:lnTo>
                <a:lnTo>
                  <a:pt x="294182" y="250964"/>
                </a:lnTo>
                <a:lnTo>
                  <a:pt x="260858" y="231800"/>
                </a:lnTo>
                <a:lnTo>
                  <a:pt x="219252" y="214071"/>
                </a:lnTo>
                <a:lnTo>
                  <a:pt x="201904" y="207568"/>
                </a:lnTo>
                <a:lnTo>
                  <a:pt x="186766" y="201333"/>
                </a:lnTo>
                <a:lnTo>
                  <a:pt x="146812" y="178358"/>
                </a:lnTo>
                <a:lnTo>
                  <a:pt x="128435" y="136563"/>
                </a:lnTo>
                <a:lnTo>
                  <a:pt x="129514" y="123990"/>
                </a:lnTo>
                <a:lnTo>
                  <a:pt x="155270" y="88239"/>
                </a:lnTo>
                <a:lnTo>
                  <a:pt x="193395" y="79730"/>
                </a:lnTo>
                <a:lnTo>
                  <a:pt x="206540" y="80352"/>
                </a:lnTo>
                <a:lnTo>
                  <a:pt x="244360" y="89674"/>
                </a:lnTo>
                <a:lnTo>
                  <a:pt x="280898" y="111074"/>
                </a:lnTo>
                <a:lnTo>
                  <a:pt x="293077" y="121056"/>
                </a:lnTo>
                <a:lnTo>
                  <a:pt x="342519" y="64211"/>
                </a:lnTo>
                <a:lnTo>
                  <a:pt x="309206" y="36347"/>
                </a:lnTo>
                <a:lnTo>
                  <a:pt x="272770" y="16243"/>
                </a:lnTo>
                <a:lnTo>
                  <a:pt x="231711" y="4064"/>
                </a:lnTo>
                <a:lnTo>
                  <a:pt x="184543" y="0"/>
                </a:lnTo>
                <a:lnTo>
                  <a:pt x="161518" y="1130"/>
                </a:lnTo>
                <a:lnTo>
                  <a:pt x="119075" y="10185"/>
                </a:lnTo>
                <a:lnTo>
                  <a:pt x="81851" y="28067"/>
                </a:lnTo>
                <a:lnTo>
                  <a:pt x="52324" y="53530"/>
                </a:lnTo>
                <a:lnTo>
                  <a:pt x="31229" y="86017"/>
                </a:lnTo>
                <a:lnTo>
                  <a:pt x="20535" y="123482"/>
                </a:lnTo>
                <a:lnTo>
                  <a:pt x="19202" y="143941"/>
                </a:lnTo>
                <a:lnTo>
                  <a:pt x="21221" y="170700"/>
                </a:lnTo>
                <a:lnTo>
                  <a:pt x="37452" y="216471"/>
                </a:lnTo>
                <a:lnTo>
                  <a:pt x="70599" y="252730"/>
                </a:lnTo>
                <a:lnTo>
                  <a:pt x="124472" y="284480"/>
                </a:lnTo>
                <a:lnTo>
                  <a:pt x="181889" y="307848"/>
                </a:lnTo>
                <a:lnTo>
                  <a:pt x="200507" y="316776"/>
                </a:lnTo>
                <a:lnTo>
                  <a:pt x="234175" y="344538"/>
                </a:lnTo>
                <a:lnTo>
                  <a:pt x="244360" y="382397"/>
                </a:lnTo>
                <a:lnTo>
                  <a:pt x="243116" y="398119"/>
                </a:lnTo>
                <a:lnTo>
                  <a:pt x="224421" y="434809"/>
                </a:lnTo>
                <a:lnTo>
                  <a:pt x="185369" y="452805"/>
                </a:lnTo>
                <a:lnTo>
                  <a:pt x="168300" y="453999"/>
                </a:lnTo>
                <a:lnTo>
                  <a:pt x="152692" y="453224"/>
                </a:lnTo>
                <a:lnTo>
                  <a:pt x="108877" y="441439"/>
                </a:lnTo>
                <a:lnTo>
                  <a:pt x="67157" y="415975"/>
                </a:lnTo>
                <a:lnTo>
                  <a:pt x="53162" y="404533"/>
                </a:lnTo>
                <a:lnTo>
                  <a:pt x="0" y="463575"/>
                </a:lnTo>
                <a:lnTo>
                  <a:pt x="36855" y="494588"/>
                </a:lnTo>
                <a:lnTo>
                  <a:pt x="78054" y="516737"/>
                </a:lnTo>
                <a:lnTo>
                  <a:pt x="123596" y="530034"/>
                </a:lnTo>
                <a:lnTo>
                  <a:pt x="173469" y="534466"/>
                </a:lnTo>
                <a:lnTo>
                  <a:pt x="200279" y="533171"/>
                </a:lnTo>
                <a:lnTo>
                  <a:pt x="248627" y="522833"/>
                </a:lnTo>
                <a:lnTo>
                  <a:pt x="289623" y="502513"/>
                </a:lnTo>
                <a:lnTo>
                  <a:pt x="321183" y="474268"/>
                </a:lnTo>
                <a:lnTo>
                  <a:pt x="342823" y="438797"/>
                </a:lnTo>
                <a:lnTo>
                  <a:pt x="353707" y="398018"/>
                </a:lnTo>
                <a:lnTo>
                  <a:pt x="355079" y="375754"/>
                </a:lnTo>
                <a:close/>
              </a:path>
              <a:path w="1710055" h="802005">
                <a:moveTo>
                  <a:pt x="724535" y="11811"/>
                </a:moveTo>
                <a:lnTo>
                  <a:pt x="378688" y="11811"/>
                </a:lnTo>
                <a:lnTo>
                  <a:pt x="378688" y="94361"/>
                </a:lnTo>
                <a:lnTo>
                  <a:pt x="498259" y="94361"/>
                </a:lnTo>
                <a:lnTo>
                  <a:pt x="498259" y="522351"/>
                </a:lnTo>
                <a:lnTo>
                  <a:pt x="604583" y="522351"/>
                </a:lnTo>
                <a:lnTo>
                  <a:pt x="604583" y="94361"/>
                </a:lnTo>
                <a:lnTo>
                  <a:pt x="724535" y="94361"/>
                </a:lnTo>
                <a:lnTo>
                  <a:pt x="724535" y="11811"/>
                </a:lnTo>
                <a:close/>
              </a:path>
              <a:path w="1710055" h="802005">
                <a:moveTo>
                  <a:pt x="1082167" y="522643"/>
                </a:moveTo>
                <a:lnTo>
                  <a:pt x="1050721" y="407492"/>
                </a:lnTo>
                <a:lnTo>
                  <a:pt x="1029347" y="329234"/>
                </a:lnTo>
                <a:lnTo>
                  <a:pt x="964222" y="90792"/>
                </a:lnTo>
                <a:lnTo>
                  <a:pt x="942644" y="11811"/>
                </a:lnTo>
                <a:lnTo>
                  <a:pt x="929373" y="11811"/>
                </a:lnTo>
                <a:lnTo>
                  <a:pt x="929373" y="329234"/>
                </a:lnTo>
                <a:lnTo>
                  <a:pt x="824534" y="329234"/>
                </a:lnTo>
                <a:lnTo>
                  <a:pt x="876947" y="90792"/>
                </a:lnTo>
                <a:lnTo>
                  <a:pt x="929373" y="329234"/>
                </a:lnTo>
                <a:lnTo>
                  <a:pt x="929373" y="11811"/>
                </a:lnTo>
                <a:lnTo>
                  <a:pt x="814197" y="11811"/>
                </a:lnTo>
                <a:lnTo>
                  <a:pt x="673938" y="522643"/>
                </a:lnTo>
                <a:lnTo>
                  <a:pt x="781723" y="522643"/>
                </a:lnTo>
                <a:lnTo>
                  <a:pt x="806805" y="407492"/>
                </a:lnTo>
                <a:lnTo>
                  <a:pt x="947077" y="407492"/>
                </a:lnTo>
                <a:lnTo>
                  <a:pt x="972185" y="522643"/>
                </a:lnTo>
                <a:lnTo>
                  <a:pt x="1082167" y="522643"/>
                </a:lnTo>
                <a:close/>
              </a:path>
              <a:path w="1710055" h="802005">
                <a:moveTo>
                  <a:pt x="1377073" y="11811"/>
                </a:moveTo>
                <a:lnTo>
                  <a:pt x="1031227" y="11811"/>
                </a:lnTo>
                <a:lnTo>
                  <a:pt x="1031227" y="94361"/>
                </a:lnTo>
                <a:lnTo>
                  <a:pt x="1150797" y="94361"/>
                </a:lnTo>
                <a:lnTo>
                  <a:pt x="1150797" y="522351"/>
                </a:lnTo>
                <a:lnTo>
                  <a:pt x="1257122" y="522351"/>
                </a:lnTo>
                <a:lnTo>
                  <a:pt x="1257122" y="94361"/>
                </a:lnTo>
                <a:lnTo>
                  <a:pt x="1377073" y="94361"/>
                </a:lnTo>
                <a:lnTo>
                  <a:pt x="1377073" y="11811"/>
                </a:lnTo>
                <a:close/>
              </a:path>
              <a:path w="1710055" h="802005">
                <a:moveTo>
                  <a:pt x="1709623" y="444881"/>
                </a:moveTo>
                <a:lnTo>
                  <a:pt x="1535391" y="444881"/>
                </a:lnTo>
                <a:lnTo>
                  <a:pt x="1535391" y="301371"/>
                </a:lnTo>
                <a:lnTo>
                  <a:pt x="1677873" y="301371"/>
                </a:lnTo>
                <a:lnTo>
                  <a:pt x="1677873" y="223901"/>
                </a:lnTo>
                <a:lnTo>
                  <a:pt x="1535391" y="223901"/>
                </a:lnTo>
                <a:lnTo>
                  <a:pt x="1535391" y="89281"/>
                </a:lnTo>
                <a:lnTo>
                  <a:pt x="1704086" y="89281"/>
                </a:lnTo>
                <a:lnTo>
                  <a:pt x="1704086" y="11811"/>
                </a:lnTo>
                <a:lnTo>
                  <a:pt x="1429092" y="11811"/>
                </a:lnTo>
                <a:lnTo>
                  <a:pt x="1429092" y="89281"/>
                </a:lnTo>
                <a:lnTo>
                  <a:pt x="1429092" y="223901"/>
                </a:lnTo>
                <a:lnTo>
                  <a:pt x="1429092" y="301371"/>
                </a:lnTo>
                <a:lnTo>
                  <a:pt x="1429092" y="444881"/>
                </a:lnTo>
                <a:lnTo>
                  <a:pt x="1429092" y="522351"/>
                </a:lnTo>
                <a:lnTo>
                  <a:pt x="1709623" y="522351"/>
                </a:lnTo>
                <a:lnTo>
                  <a:pt x="1709623" y="444881"/>
                </a:lnTo>
                <a:close/>
              </a:path>
            </a:pathLst>
          </a:custGeom>
          <a:solidFill>
            <a:srgbClr val="FFFFFF"/>
          </a:solidFill>
        </p:spPr>
        <p:txBody>
          <a:bodyPr wrap="square" lIns="0" tIns="0" rIns="0" bIns="0" rtlCol="0"/>
          <a:lstStyle/>
          <a:p>
            <a:endParaRPr sz="1012" dirty="0"/>
          </a:p>
        </p:txBody>
      </p:sp>
      <p:pic>
        <p:nvPicPr>
          <p:cNvPr id="29" name="bg object 29"/>
          <p:cNvPicPr/>
          <p:nvPr/>
        </p:nvPicPr>
        <p:blipFill>
          <a:blip r:embed="rId7" cstate="print"/>
          <a:stretch>
            <a:fillRect/>
          </a:stretch>
        </p:blipFill>
        <p:spPr>
          <a:xfrm>
            <a:off x="488961" y="2497660"/>
            <a:ext cx="203867" cy="208419"/>
          </a:xfrm>
          <a:prstGeom prst="rect">
            <a:avLst/>
          </a:prstGeom>
        </p:spPr>
      </p:pic>
      <p:pic>
        <p:nvPicPr>
          <p:cNvPr id="30" name="bg object 30"/>
          <p:cNvPicPr/>
          <p:nvPr/>
        </p:nvPicPr>
        <p:blipFill>
          <a:blip r:embed="rId8" cstate="print"/>
          <a:stretch>
            <a:fillRect/>
          </a:stretch>
        </p:blipFill>
        <p:spPr>
          <a:xfrm>
            <a:off x="711492" y="2419376"/>
            <a:ext cx="226017" cy="286713"/>
          </a:xfrm>
          <a:prstGeom prst="rect">
            <a:avLst/>
          </a:prstGeom>
        </p:spPr>
      </p:pic>
      <p:pic>
        <p:nvPicPr>
          <p:cNvPr id="31" name="bg object 31"/>
          <p:cNvPicPr/>
          <p:nvPr/>
        </p:nvPicPr>
        <p:blipFill>
          <a:blip r:embed="rId9" cstate="print"/>
          <a:stretch>
            <a:fillRect/>
          </a:stretch>
        </p:blipFill>
        <p:spPr>
          <a:xfrm>
            <a:off x="1014079" y="2437251"/>
            <a:ext cx="132042" cy="268831"/>
          </a:xfrm>
          <a:prstGeom prst="rect">
            <a:avLst/>
          </a:prstGeom>
        </p:spPr>
      </p:pic>
      <p:pic>
        <p:nvPicPr>
          <p:cNvPr id="32" name="bg object 32"/>
          <p:cNvPicPr/>
          <p:nvPr/>
        </p:nvPicPr>
        <p:blipFill>
          <a:blip r:embed="rId10" cstate="print"/>
          <a:stretch>
            <a:fillRect/>
          </a:stretch>
        </p:blipFill>
        <p:spPr>
          <a:xfrm>
            <a:off x="1199774" y="2419376"/>
            <a:ext cx="273637" cy="286713"/>
          </a:xfrm>
          <a:prstGeom prst="rect">
            <a:avLst/>
          </a:prstGeom>
        </p:spPr>
      </p:pic>
      <p:pic>
        <p:nvPicPr>
          <p:cNvPr id="33" name="bg object 33"/>
          <p:cNvPicPr/>
          <p:nvPr/>
        </p:nvPicPr>
        <p:blipFill>
          <a:blip r:embed="rId11" cstate="print"/>
          <a:stretch>
            <a:fillRect/>
          </a:stretch>
        </p:blipFill>
        <p:spPr>
          <a:xfrm>
            <a:off x="1488776" y="2503259"/>
            <a:ext cx="87498" cy="202813"/>
          </a:xfrm>
          <a:prstGeom prst="rect">
            <a:avLst/>
          </a:prstGeom>
        </p:spPr>
      </p:pic>
      <p:pic>
        <p:nvPicPr>
          <p:cNvPr id="34" name="bg object 34"/>
          <p:cNvPicPr/>
          <p:nvPr/>
        </p:nvPicPr>
        <p:blipFill>
          <a:blip r:embed="rId12" cstate="print"/>
          <a:stretch>
            <a:fillRect/>
          </a:stretch>
        </p:blipFill>
        <p:spPr>
          <a:xfrm>
            <a:off x="1595078" y="2497671"/>
            <a:ext cx="95647" cy="208415"/>
          </a:xfrm>
          <a:prstGeom prst="rect">
            <a:avLst/>
          </a:prstGeom>
        </p:spPr>
      </p:pic>
      <p:pic>
        <p:nvPicPr>
          <p:cNvPr id="35" name="bg object 35"/>
          <p:cNvPicPr/>
          <p:nvPr/>
        </p:nvPicPr>
        <p:blipFill>
          <a:blip r:embed="rId13" cstate="print"/>
          <a:stretch>
            <a:fillRect/>
          </a:stretch>
        </p:blipFill>
        <p:spPr>
          <a:xfrm>
            <a:off x="355562" y="2822834"/>
            <a:ext cx="274770" cy="325304"/>
          </a:xfrm>
          <a:prstGeom prst="rect">
            <a:avLst/>
          </a:prstGeom>
        </p:spPr>
      </p:pic>
      <p:sp>
        <p:nvSpPr>
          <p:cNvPr id="36" name="bg object 36"/>
          <p:cNvSpPr/>
          <p:nvPr/>
        </p:nvSpPr>
        <p:spPr>
          <a:xfrm>
            <a:off x="645625" y="2831689"/>
            <a:ext cx="422477" cy="308160"/>
          </a:xfrm>
          <a:custGeom>
            <a:avLst/>
            <a:gdLst/>
            <a:ahLst/>
            <a:cxnLst/>
            <a:rect l="l" t="t" r="r" b="b"/>
            <a:pathLst>
              <a:path w="546735" h="238125">
                <a:moveTo>
                  <a:pt x="190906" y="237693"/>
                </a:moveTo>
                <a:lnTo>
                  <a:pt x="146050" y="152666"/>
                </a:lnTo>
                <a:lnTo>
                  <a:pt x="139014" y="139331"/>
                </a:lnTo>
                <a:lnTo>
                  <a:pt x="155143" y="127787"/>
                </a:lnTo>
                <a:lnTo>
                  <a:pt x="166674" y="113296"/>
                </a:lnTo>
                <a:lnTo>
                  <a:pt x="169481" y="106210"/>
                </a:lnTo>
                <a:lnTo>
                  <a:pt x="173583" y="95846"/>
                </a:lnTo>
                <a:lnTo>
                  <a:pt x="175895" y="75463"/>
                </a:lnTo>
                <a:lnTo>
                  <a:pt x="174472" y="58508"/>
                </a:lnTo>
                <a:lnTo>
                  <a:pt x="174409" y="57708"/>
                </a:lnTo>
                <a:lnTo>
                  <a:pt x="171335" y="47117"/>
                </a:lnTo>
                <a:lnTo>
                  <a:pt x="169951" y="42341"/>
                </a:lnTo>
                <a:lnTo>
                  <a:pt x="162534" y="29362"/>
                </a:lnTo>
                <a:lnTo>
                  <a:pt x="152158" y="18770"/>
                </a:lnTo>
                <a:lnTo>
                  <a:pt x="138696" y="10553"/>
                </a:lnTo>
                <a:lnTo>
                  <a:pt x="122059" y="4686"/>
                </a:lnTo>
                <a:lnTo>
                  <a:pt x="106210" y="1879"/>
                </a:lnTo>
                <a:lnTo>
                  <a:pt x="106210" y="65697"/>
                </a:lnTo>
                <a:lnTo>
                  <a:pt x="106210" y="86169"/>
                </a:lnTo>
                <a:lnTo>
                  <a:pt x="104152" y="93980"/>
                </a:lnTo>
                <a:lnTo>
                  <a:pt x="95961" y="103771"/>
                </a:lnTo>
                <a:lnTo>
                  <a:pt x="89471" y="106210"/>
                </a:lnTo>
                <a:lnTo>
                  <a:pt x="68973" y="106210"/>
                </a:lnTo>
                <a:lnTo>
                  <a:pt x="68973" y="47117"/>
                </a:lnTo>
                <a:lnTo>
                  <a:pt x="87642" y="47117"/>
                </a:lnTo>
                <a:lnTo>
                  <a:pt x="94526" y="49390"/>
                </a:lnTo>
                <a:lnTo>
                  <a:pt x="103886" y="58508"/>
                </a:lnTo>
                <a:lnTo>
                  <a:pt x="106210" y="65697"/>
                </a:lnTo>
                <a:lnTo>
                  <a:pt x="106210" y="1879"/>
                </a:lnTo>
                <a:lnTo>
                  <a:pt x="102235" y="1168"/>
                </a:lnTo>
                <a:lnTo>
                  <a:pt x="79235" y="0"/>
                </a:lnTo>
                <a:lnTo>
                  <a:pt x="0" y="0"/>
                </a:lnTo>
                <a:lnTo>
                  <a:pt x="0" y="237693"/>
                </a:lnTo>
                <a:lnTo>
                  <a:pt x="68973" y="237693"/>
                </a:lnTo>
                <a:lnTo>
                  <a:pt x="68973" y="152666"/>
                </a:lnTo>
                <a:lnTo>
                  <a:pt x="78193" y="152666"/>
                </a:lnTo>
                <a:lnTo>
                  <a:pt x="116801" y="237693"/>
                </a:lnTo>
                <a:lnTo>
                  <a:pt x="190906" y="237693"/>
                </a:lnTo>
                <a:close/>
              </a:path>
              <a:path w="546735" h="238125">
                <a:moveTo>
                  <a:pt x="400621" y="237705"/>
                </a:moveTo>
                <a:lnTo>
                  <a:pt x="388594" y="190919"/>
                </a:lnTo>
                <a:lnTo>
                  <a:pt x="376301" y="143103"/>
                </a:lnTo>
                <a:lnTo>
                  <a:pt x="351891" y="48171"/>
                </a:lnTo>
                <a:lnTo>
                  <a:pt x="339496" y="0"/>
                </a:lnTo>
                <a:lnTo>
                  <a:pt x="313524" y="0"/>
                </a:lnTo>
                <a:lnTo>
                  <a:pt x="313524" y="143103"/>
                </a:lnTo>
                <a:lnTo>
                  <a:pt x="281749" y="143103"/>
                </a:lnTo>
                <a:lnTo>
                  <a:pt x="297472" y="48171"/>
                </a:lnTo>
                <a:lnTo>
                  <a:pt x="313524" y="143103"/>
                </a:lnTo>
                <a:lnTo>
                  <a:pt x="313524" y="0"/>
                </a:lnTo>
                <a:lnTo>
                  <a:pt x="257505" y="0"/>
                </a:lnTo>
                <a:lnTo>
                  <a:pt x="196024" y="237705"/>
                </a:lnTo>
                <a:lnTo>
                  <a:pt x="266052" y="237705"/>
                </a:lnTo>
                <a:lnTo>
                  <a:pt x="273900" y="190919"/>
                </a:lnTo>
                <a:lnTo>
                  <a:pt x="321716" y="190919"/>
                </a:lnTo>
                <a:lnTo>
                  <a:pt x="329577" y="237705"/>
                </a:lnTo>
                <a:lnTo>
                  <a:pt x="400621" y="237705"/>
                </a:lnTo>
                <a:close/>
              </a:path>
              <a:path w="546735" h="238125">
                <a:moveTo>
                  <a:pt x="546481" y="0"/>
                </a:moveTo>
                <a:lnTo>
                  <a:pt x="376707" y="0"/>
                </a:lnTo>
                <a:lnTo>
                  <a:pt x="376707" y="50800"/>
                </a:lnTo>
                <a:lnTo>
                  <a:pt x="427266" y="50800"/>
                </a:lnTo>
                <a:lnTo>
                  <a:pt x="427266" y="237490"/>
                </a:lnTo>
                <a:lnTo>
                  <a:pt x="496252" y="237490"/>
                </a:lnTo>
                <a:lnTo>
                  <a:pt x="496252" y="50800"/>
                </a:lnTo>
                <a:lnTo>
                  <a:pt x="546481" y="50800"/>
                </a:lnTo>
                <a:lnTo>
                  <a:pt x="546481" y="0"/>
                </a:lnTo>
                <a:close/>
              </a:path>
            </a:pathLst>
          </a:custGeom>
          <a:solidFill>
            <a:srgbClr val="FFFFFF"/>
          </a:solidFill>
        </p:spPr>
        <p:txBody>
          <a:bodyPr wrap="square" lIns="0" tIns="0" rIns="0" bIns="0" rtlCol="0"/>
          <a:lstStyle/>
          <a:p>
            <a:endParaRPr sz="1012"/>
          </a:p>
        </p:txBody>
      </p:sp>
      <p:pic>
        <p:nvPicPr>
          <p:cNvPr id="37" name="bg object 37"/>
          <p:cNvPicPr/>
          <p:nvPr/>
        </p:nvPicPr>
        <p:blipFill>
          <a:blip r:embed="rId14" cstate="print"/>
          <a:stretch>
            <a:fillRect/>
          </a:stretch>
        </p:blipFill>
        <p:spPr>
          <a:xfrm>
            <a:off x="1083185" y="2822828"/>
            <a:ext cx="261513" cy="324858"/>
          </a:xfrm>
          <a:prstGeom prst="rect">
            <a:avLst/>
          </a:prstGeom>
        </p:spPr>
      </p:pic>
      <p:sp>
        <p:nvSpPr>
          <p:cNvPr id="38" name="bg object 38"/>
          <p:cNvSpPr/>
          <p:nvPr/>
        </p:nvSpPr>
        <p:spPr>
          <a:xfrm>
            <a:off x="1361340" y="2831657"/>
            <a:ext cx="53484" cy="308160"/>
          </a:xfrm>
          <a:custGeom>
            <a:avLst/>
            <a:gdLst/>
            <a:ahLst/>
            <a:cxnLst/>
            <a:rect l="l" t="t" r="r" b="b"/>
            <a:pathLst>
              <a:path w="69214" h="238125">
                <a:moveTo>
                  <a:pt x="68973" y="0"/>
                </a:moveTo>
                <a:lnTo>
                  <a:pt x="0" y="0"/>
                </a:lnTo>
                <a:lnTo>
                  <a:pt x="0" y="237718"/>
                </a:lnTo>
                <a:lnTo>
                  <a:pt x="68973" y="237718"/>
                </a:lnTo>
                <a:lnTo>
                  <a:pt x="68973" y="0"/>
                </a:lnTo>
                <a:close/>
              </a:path>
            </a:pathLst>
          </a:custGeom>
          <a:solidFill>
            <a:srgbClr val="FFFFFF"/>
          </a:solidFill>
        </p:spPr>
        <p:txBody>
          <a:bodyPr wrap="square" lIns="0" tIns="0" rIns="0" bIns="0" rtlCol="0"/>
          <a:lstStyle/>
          <a:p>
            <a:endParaRPr sz="1012"/>
          </a:p>
        </p:txBody>
      </p:sp>
      <p:pic>
        <p:nvPicPr>
          <p:cNvPr id="39" name="bg object 39"/>
          <p:cNvPicPr/>
          <p:nvPr/>
        </p:nvPicPr>
        <p:blipFill>
          <a:blip r:embed="rId15" cstate="print"/>
          <a:stretch>
            <a:fillRect/>
          </a:stretch>
        </p:blipFill>
        <p:spPr>
          <a:xfrm>
            <a:off x="1432868" y="2822834"/>
            <a:ext cx="261545" cy="325304"/>
          </a:xfrm>
          <a:prstGeom prst="rect">
            <a:avLst/>
          </a:prstGeom>
        </p:spPr>
      </p:pic>
      <p:sp>
        <p:nvSpPr>
          <p:cNvPr id="2" name="Holder 2"/>
          <p:cNvSpPr>
            <a:spLocks noGrp="1"/>
          </p:cNvSpPr>
          <p:nvPr>
            <p:ph type="title"/>
          </p:nvPr>
        </p:nvSpPr>
        <p:spPr>
          <a:xfrm>
            <a:off x="393431" y="1281250"/>
            <a:ext cx="6985543" cy="285591"/>
          </a:xfrm>
        </p:spPr>
        <p:txBody>
          <a:bodyPr lIns="0" tIns="0" rIns="0" bIns="0"/>
          <a:lstStyle>
            <a:lvl1pPr>
              <a:defRPr sz="1856" b="0" i="0">
                <a:solidFill>
                  <a:srgbClr val="602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563" b="1" i="0">
                <a:solidFill>
                  <a:srgbClr val="60295B"/>
                </a:solidFill>
                <a:latin typeface="Arial"/>
                <a:cs typeface="Arial"/>
              </a:defRPr>
            </a:lvl1pPr>
          </a:lstStyle>
          <a:p>
            <a:pPr marL="7144">
              <a:spcBef>
                <a:spcPts val="43"/>
              </a:spcBef>
            </a:pPr>
            <a:r>
              <a:rPr lang="en-US"/>
              <a:t>State</a:t>
            </a:r>
            <a:r>
              <a:rPr lang="en-US" spc="-3"/>
              <a:t> </a:t>
            </a:r>
            <a:r>
              <a:rPr lang="en-US"/>
              <a:t>Health &amp; </a:t>
            </a:r>
            <a:r>
              <a:rPr lang="en-US" spc="-6"/>
              <a:t>Value</a:t>
            </a:r>
            <a:r>
              <a:rPr lang="en-US"/>
              <a:t> Strategies Brief Style</a:t>
            </a:r>
            <a:r>
              <a:rPr lang="en-US" spc="-3"/>
              <a:t> </a:t>
            </a:r>
            <a:r>
              <a:rPr lang="en-US" spc="-6"/>
              <a:t>Guide</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5" name="Holder 5"/>
          <p:cNvSpPr>
            <a:spLocks noGrp="1"/>
          </p:cNvSpPr>
          <p:nvPr>
            <p:ph type="sldNum" sz="quarter" idx="7"/>
          </p:nvPr>
        </p:nvSpPr>
        <p:spPr>
          <a:xfrm>
            <a:off x="6736081" y="9556811"/>
            <a:ext cx="722344" cy="103875"/>
          </a:xfrm>
        </p:spPr>
        <p:txBody>
          <a:bodyPr lIns="0" tIns="0" rIns="0" bIns="0"/>
          <a:lstStyle>
            <a:lvl1pPr>
              <a:defRPr sz="675" b="0" i="0">
                <a:solidFill>
                  <a:schemeClr val="bg1"/>
                </a:solidFill>
                <a:latin typeface="Helvetica" panose="020B0604020202020204" pitchFamily="34" charset="0"/>
                <a:cs typeface="Helvetica" panose="020B0604020202020204" pitchFamily="34" charset="0"/>
              </a:defRPr>
            </a:lvl1pPr>
          </a:lstStyle>
          <a:p>
            <a:pPr marL="7144">
              <a:spcBef>
                <a:spcPts val="40"/>
              </a:spcBef>
            </a:pPr>
            <a:r>
              <a:rPr lang="en-US" spc="-15"/>
              <a:t>www.shvs.org</a:t>
            </a:r>
            <a:endParaRPr lang="en-US" spc="-15" dirty="0"/>
          </a:p>
        </p:txBody>
      </p:sp>
      <p:sp>
        <p:nvSpPr>
          <p:cNvPr id="6" name="bg object 16">
            <a:extLst>
              <a:ext uri="{FF2B5EF4-FFF2-40B4-BE49-F238E27FC236}">
                <a16:creationId xmlns:a16="http://schemas.microsoft.com/office/drawing/2014/main" id="{192EB018-FA3A-89CE-AA7C-C9AB257EF41F}"/>
              </a:ext>
            </a:extLst>
          </p:cNvPr>
          <p:cNvSpPr/>
          <p:nvPr userDrawn="1"/>
        </p:nvSpPr>
        <p:spPr>
          <a:xfrm>
            <a:off x="0" y="10"/>
            <a:ext cx="7772400" cy="9051983"/>
          </a:xfrm>
          <a:custGeom>
            <a:avLst/>
            <a:gdLst/>
            <a:ahLst/>
            <a:cxnLst/>
            <a:rect l="l" t="t" r="r" b="b"/>
            <a:pathLst>
              <a:path w="10058400" h="6400800">
                <a:moveTo>
                  <a:pt x="0" y="6400800"/>
                </a:moveTo>
                <a:lnTo>
                  <a:pt x="10058400" y="6400800"/>
                </a:lnTo>
                <a:lnTo>
                  <a:pt x="10058400" y="0"/>
                </a:lnTo>
                <a:lnTo>
                  <a:pt x="0" y="0"/>
                </a:lnTo>
                <a:lnTo>
                  <a:pt x="0" y="6400800"/>
                </a:lnTo>
                <a:close/>
              </a:path>
            </a:pathLst>
          </a:custGeom>
          <a:solidFill>
            <a:srgbClr val="60295B"/>
          </a:solidFill>
        </p:spPr>
        <p:txBody>
          <a:bodyPr wrap="square" lIns="0" tIns="0" rIns="0" bIns="0" rtlCol="0"/>
          <a:lstStyle/>
          <a:p>
            <a:endParaRPr sz="1012" dirty="0"/>
          </a:p>
        </p:txBody>
      </p:sp>
    </p:spTree>
    <p:extLst>
      <p:ext uri="{BB962C8B-B14F-4D97-AF65-F5344CB8AC3E}">
        <p14:creationId xmlns:p14="http://schemas.microsoft.com/office/powerpoint/2010/main" val="2012980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63" b="1" i="0">
                <a:solidFill>
                  <a:srgbClr val="60295B"/>
                </a:solidFill>
                <a:latin typeface="Arial"/>
                <a:cs typeface="Arial"/>
              </a:defRPr>
            </a:lvl1pPr>
          </a:lstStyle>
          <a:p>
            <a:pPr marL="7144">
              <a:spcBef>
                <a:spcPts val="43"/>
              </a:spcBef>
            </a:pPr>
            <a:r>
              <a:rPr lang="en-US"/>
              <a:t>State</a:t>
            </a:r>
            <a:r>
              <a:rPr lang="en-US" spc="-3"/>
              <a:t> </a:t>
            </a:r>
            <a:r>
              <a:rPr lang="en-US"/>
              <a:t>Health &amp; </a:t>
            </a:r>
            <a:r>
              <a:rPr lang="en-US" spc="-6"/>
              <a:t>Value</a:t>
            </a:r>
            <a:r>
              <a:rPr lang="en-US"/>
              <a:t> Strategies Brief Style</a:t>
            </a:r>
            <a:r>
              <a:rPr lang="en-US" spc="-3"/>
              <a:t> </a:t>
            </a:r>
            <a:r>
              <a:rPr lang="en-US" spc="-6"/>
              <a:t>Guide</a:t>
            </a:r>
            <a:endParaRPr lang="en-US" spc="-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4" name="Holder 4"/>
          <p:cNvSpPr>
            <a:spLocks noGrp="1"/>
          </p:cNvSpPr>
          <p:nvPr>
            <p:ph type="sldNum" sz="quarter" idx="7"/>
          </p:nvPr>
        </p:nvSpPr>
        <p:spPr/>
        <p:txBody>
          <a:bodyPr lIns="0" tIns="0" rIns="0" bIns="0"/>
          <a:lstStyle>
            <a:lvl1pPr>
              <a:defRPr sz="675" b="1" i="0">
                <a:solidFill>
                  <a:schemeClr val="tx1"/>
                </a:solidFill>
                <a:latin typeface="Arial"/>
                <a:cs typeface="Arial"/>
              </a:defRPr>
            </a:lvl1pPr>
          </a:lstStyle>
          <a:p>
            <a:pPr marL="7144">
              <a:spcBef>
                <a:spcPts val="40"/>
              </a:spcBef>
            </a:pPr>
            <a:fld id="{81D60167-4931-47E6-BA6A-407CBD079E47}" type="slidenum">
              <a:rPr lang="en-US" spc="-15" smtClean="0"/>
              <a:pPr marL="7144">
                <a:spcBef>
                  <a:spcPts val="40"/>
                </a:spcBef>
              </a:pPr>
              <a:t>‹#›</a:t>
            </a:fld>
            <a:endParaRPr lang="en-US" spc="-15" dirty="0"/>
          </a:p>
        </p:txBody>
      </p:sp>
    </p:spTree>
    <p:extLst>
      <p:ext uri="{BB962C8B-B14F-4D97-AF65-F5344CB8AC3E}">
        <p14:creationId xmlns:p14="http://schemas.microsoft.com/office/powerpoint/2010/main" val="398600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3806B0-A382-7D43-967E-F8124F21B975}"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20291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806B0-A382-7D43-967E-F8124F21B975}"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384423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3806B0-A382-7D43-967E-F8124F21B975}"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230138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3806B0-A382-7D43-967E-F8124F21B975}"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128845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3806B0-A382-7D43-967E-F8124F21B975}"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254690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806B0-A382-7D43-967E-F8124F21B975}"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764AC-1532-4B4B-A0D5-DF1735FC7D59}" type="slidenum">
              <a:rPr lang="en-US" smtClean="0"/>
              <a:t>‹#›</a:t>
            </a:fld>
            <a:endParaRPr lang="en-US"/>
          </a:p>
        </p:txBody>
      </p:sp>
    </p:spTree>
    <p:extLst>
      <p:ext uri="{BB962C8B-B14F-4D97-AF65-F5344CB8AC3E}">
        <p14:creationId xmlns:p14="http://schemas.microsoft.com/office/powerpoint/2010/main" val="1087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6F3806B0-A382-7D43-967E-F8124F21B975}" type="datetimeFigureOut">
              <a:rPr lang="en-US" smtClean="0"/>
              <a:t>10/29/2024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031764AC-1532-4B4B-A0D5-DF1735FC7D59}" type="slidenum">
              <a:rPr lang="en-US" smtClean="0"/>
              <a:t>‹#›</a:t>
            </a:fld>
            <a:endParaRPr lang="en-US"/>
          </a:p>
        </p:txBody>
      </p:sp>
    </p:spTree>
    <p:extLst>
      <p:ext uri="{BB962C8B-B14F-4D97-AF65-F5344CB8AC3E}">
        <p14:creationId xmlns:p14="http://schemas.microsoft.com/office/powerpoint/2010/main" val="2674486822"/>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8" y="535526"/>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8"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8"/>
            <a:ext cx="1748790" cy="535519"/>
          </a:xfrm>
          <a:prstGeom prst="rect">
            <a:avLst/>
          </a:prstGeom>
        </p:spPr>
        <p:txBody>
          <a:bodyPr vert="horz" lIns="91440" tIns="45720" rIns="91440" bIns="45720" rtlCol="0" anchor="ctr"/>
          <a:lstStyle>
            <a:lvl1pPr algn="l">
              <a:defRPr sz="1020">
                <a:solidFill>
                  <a:schemeClr val="tx1">
                    <a:tint val="82000"/>
                  </a:schemeClr>
                </a:solidFill>
              </a:defRPr>
            </a:lvl1pPr>
          </a:lstStyle>
          <a:p>
            <a:fld id="{6F3806B0-A382-7D43-967E-F8124F21B975}" type="datetimeFigureOut">
              <a:rPr lang="en-US" smtClean="0"/>
              <a:t>10/29/2024</a:t>
            </a:fld>
            <a:endParaRPr lang="en-US"/>
          </a:p>
        </p:txBody>
      </p:sp>
      <p:sp>
        <p:nvSpPr>
          <p:cNvPr id="5" name="Footer Placeholder 4"/>
          <p:cNvSpPr>
            <a:spLocks noGrp="1"/>
          </p:cNvSpPr>
          <p:nvPr>
            <p:ph type="ftr" sz="quarter" idx="3"/>
          </p:nvPr>
        </p:nvSpPr>
        <p:spPr>
          <a:xfrm>
            <a:off x="2574613" y="9322658"/>
            <a:ext cx="2623185" cy="535519"/>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58"/>
            <a:ext cx="1748790" cy="535519"/>
          </a:xfrm>
          <a:prstGeom prst="rect">
            <a:avLst/>
          </a:prstGeom>
        </p:spPr>
        <p:txBody>
          <a:bodyPr vert="horz" lIns="91440" tIns="45720" rIns="91440" bIns="45720" rtlCol="0" anchor="ctr"/>
          <a:lstStyle>
            <a:lvl1pPr algn="r">
              <a:defRPr sz="1020">
                <a:solidFill>
                  <a:schemeClr val="tx1">
                    <a:tint val="82000"/>
                  </a:schemeClr>
                </a:solidFill>
              </a:defRPr>
            </a:lvl1pPr>
          </a:lstStyle>
          <a:p>
            <a:fld id="{031764AC-1532-4B4B-A0D5-DF1735FC7D59}" type="slidenum">
              <a:rPr lang="en-US" smtClean="0"/>
              <a:t>‹#›</a:t>
            </a:fld>
            <a:endParaRPr lang="en-US"/>
          </a:p>
        </p:txBody>
      </p:sp>
    </p:spTree>
    <p:extLst>
      <p:ext uri="{BB962C8B-B14F-4D97-AF65-F5344CB8AC3E}">
        <p14:creationId xmlns:p14="http://schemas.microsoft.com/office/powerpoint/2010/main" val="5364304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
            <a:ext cx="7772400" cy="777389"/>
          </a:xfrm>
          <a:custGeom>
            <a:avLst/>
            <a:gdLst/>
            <a:ahLst/>
            <a:cxnLst/>
            <a:rect l="l" t="t" r="r" b="b"/>
            <a:pathLst>
              <a:path w="10058400" h="600710">
                <a:moveTo>
                  <a:pt x="0" y="600671"/>
                </a:moveTo>
                <a:lnTo>
                  <a:pt x="10058400" y="600671"/>
                </a:lnTo>
                <a:lnTo>
                  <a:pt x="10058400" y="0"/>
                </a:lnTo>
                <a:lnTo>
                  <a:pt x="0" y="0"/>
                </a:lnTo>
                <a:lnTo>
                  <a:pt x="0" y="600671"/>
                </a:lnTo>
                <a:close/>
              </a:path>
            </a:pathLst>
          </a:custGeom>
          <a:solidFill>
            <a:srgbClr val="60295B"/>
          </a:solidFill>
        </p:spPr>
        <p:txBody>
          <a:bodyPr wrap="square" lIns="0" tIns="0" rIns="0" bIns="0" rtlCol="0"/>
          <a:lstStyle/>
          <a:p>
            <a:endParaRPr sz="1012"/>
          </a:p>
        </p:txBody>
      </p:sp>
      <p:sp>
        <p:nvSpPr>
          <p:cNvPr id="17" name="bg object 17"/>
          <p:cNvSpPr/>
          <p:nvPr/>
        </p:nvSpPr>
        <p:spPr>
          <a:xfrm>
            <a:off x="0" y="781468"/>
            <a:ext cx="7772400" cy="73959"/>
          </a:xfrm>
          <a:custGeom>
            <a:avLst/>
            <a:gdLst/>
            <a:ahLst/>
            <a:cxnLst/>
            <a:rect l="l" t="t" r="r" b="b"/>
            <a:pathLst>
              <a:path w="10058400" h="57150">
                <a:moveTo>
                  <a:pt x="10058400" y="0"/>
                </a:moveTo>
                <a:lnTo>
                  <a:pt x="0" y="0"/>
                </a:lnTo>
                <a:lnTo>
                  <a:pt x="0" y="56896"/>
                </a:lnTo>
                <a:lnTo>
                  <a:pt x="10058400" y="56896"/>
                </a:lnTo>
                <a:lnTo>
                  <a:pt x="10058400" y="0"/>
                </a:lnTo>
                <a:close/>
              </a:path>
            </a:pathLst>
          </a:custGeom>
          <a:solidFill>
            <a:srgbClr val="E9674F"/>
          </a:solidFill>
        </p:spPr>
        <p:txBody>
          <a:bodyPr wrap="square" lIns="0" tIns="0" rIns="0" bIns="0" rtlCol="0"/>
          <a:lstStyle/>
          <a:p>
            <a:endParaRPr sz="1012"/>
          </a:p>
        </p:txBody>
      </p:sp>
      <p:sp>
        <p:nvSpPr>
          <p:cNvPr id="18" name="bg object 18"/>
          <p:cNvSpPr/>
          <p:nvPr/>
        </p:nvSpPr>
        <p:spPr>
          <a:xfrm>
            <a:off x="2" y="28"/>
            <a:ext cx="5525567" cy="769170"/>
          </a:xfrm>
          <a:custGeom>
            <a:avLst/>
            <a:gdLst/>
            <a:ahLst/>
            <a:cxnLst/>
            <a:rect l="l" t="t" r="r" b="b"/>
            <a:pathLst>
              <a:path w="7150734" h="594360">
                <a:moveTo>
                  <a:pt x="295262" y="594207"/>
                </a:moveTo>
                <a:lnTo>
                  <a:pt x="0" y="298945"/>
                </a:lnTo>
                <a:lnTo>
                  <a:pt x="0" y="594207"/>
                </a:lnTo>
                <a:lnTo>
                  <a:pt x="295262" y="594207"/>
                </a:lnTo>
                <a:close/>
              </a:path>
              <a:path w="7150734" h="594360">
                <a:moveTo>
                  <a:pt x="976998" y="594207"/>
                </a:moveTo>
                <a:lnTo>
                  <a:pt x="382778" y="0"/>
                </a:lnTo>
                <a:lnTo>
                  <a:pt x="0" y="0"/>
                </a:lnTo>
                <a:lnTo>
                  <a:pt x="0" y="34175"/>
                </a:lnTo>
                <a:lnTo>
                  <a:pt x="560031" y="594207"/>
                </a:lnTo>
                <a:lnTo>
                  <a:pt x="976998" y="594207"/>
                </a:lnTo>
                <a:close/>
              </a:path>
              <a:path w="7150734" h="594360">
                <a:moveTo>
                  <a:pt x="1658721" y="594207"/>
                </a:moveTo>
                <a:lnTo>
                  <a:pt x="1064501" y="0"/>
                </a:lnTo>
                <a:lnTo>
                  <a:pt x="647547" y="0"/>
                </a:lnTo>
                <a:lnTo>
                  <a:pt x="1241755" y="594207"/>
                </a:lnTo>
                <a:lnTo>
                  <a:pt x="1658721" y="594207"/>
                </a:lnTo>
                <a:close/>
              </a:path>
              <a:path w="7150734" h="594360">
                <a:moveTo>
                  <a:pt x="2340457" y="594207"/>
                </a:moveTo>
                <a:lnTo>
                  <a:pt x="1746250" y="0"/>
                </a:lnTo>
                <a:lnTo>
                  <a:pt x="1329283" y="0"/>
                </a:lnTo>
                <a:lnTo>
                  <a:pt x="1923491" y="594207"/>
                </a:lnTo>
                <a:lnTo>
                  <a:pt x="2340457" y="594207"/>
                </a:lnTo>
                <a:close/>
              </a:path>
              <a:path w="7150734" h="594360">
                <a:moveTo>
                  <a:pt x="3059747" y="594207"/>
                </a:moveTo>
                <a:lnTo>
                  <a:pt x="2465527" y="0"/>
                </a:lnTo>
                <a:lnTo>
                  <a:pt x="2427986" y="0"/>
                </a:lnTo>
                <a:lnTo>
                  <a:pt x="2048573" y="0"/>
                </a:lnTo>
                <a:lnTo>
                  <a:pt x="2011019" y="0"/>
                </a:lnTo>
                <a:lnTo>
                  <a:pt x="2605240" y="594207"/>
                </a:lnTo>
                <a:lnTo>
                  <a:pt x="2642781" y="594207"/>
                </a:lnTo>
                <a:lnTo>
                  <a:pt x="3022193" y="594207"/>
                </a:lnTo>
                <a:lnTo>
                  <a:pt x="3059747" y="594207"/>
                </a:lnTo>
                <a:close/>
              </a:path>
              <a:path w="7150734" h="594360">
                <a:moveTo>
                  <a:pt x="3741470" y="594207"/>
                </a:moveTo>
                <a:lnTo>
                  <a:pt x="3147250" y="0"/>
                </a:lnTo>
                <a:lnTo>
                  <a:pt x="2730296" y="0"/>
                </a:lnTo>
                <a:lnTo>
                  <a:pt x="3324504" y="594207"/>
                </a:lnTo>
                <a:lnTo>
                  <a:pt x="3741470" y="594207"/>
                </a:lnTo>
                <a:close/>
              </a:path>
              <a:path w="7150734" h="594360">
                <a:moveTo>
                  <a:pt x="4423207" y="594207"/>
                </a:moveTo>
                <a:lnTo>
                  <a:pt x="3828986" y="0"/>
                </a:lnTo>
                <a:lnTo>
                  <a:pt x="3412032" y="0"/>
                </a:lnTo>
                <a:lnTo>
                  <a:pt x="4006240" y="594207"/>
                </a:lnTo>
                <a:lnTo>
                  <a:pt x="4423207" y="594207"/>
                </a:lnTo>
                <a:close/>
              </a:path>
              <a:path w="7150734" h="594360">
                <a:moveTo>
                  <a:pt x="5104943" y="594207"/>
                </a:moveTo>
                <a:lnTo>
                  <a:pt x="4510722" y="0"/>
                </a:lnTo>
                <a:lnTo>
                  <a:pt x="4093756" y="0"/>
                </a:lnTo>
                <a:lnTo>
                  <a:pt x="4687976" y="594207"/>
                </a:lnTo>
                <a:lnTo>
                  <a:pt x="5104943" y="594207"/>
                </a:lnTo>
                <a:close/>
              </a:path>
              <a:path w="7150734" h="594360">
                <a:moveTo>
                  <a:pt x="5786666" y="594207"/>
                </a:moveTo>
                <a:lnTo>
                  <a:pt x="5192458" y="0"/>
                </a:lnTo>
                <a:lnTo>
                  <a:pt x="4775492" y="0"/>
                </a:lnTo>
                <a:lnTo>
                  <a:pt x="5369699" y="594207"/>
                </a:lnTo>
                <a:lnTo>
                  <a:pt x="5786666" y="594207"/>
                </a:lnTo>
                <a:close/>
              </a:path>
              <a:path w="7150734" h="594360">
                <a:moveTo>
                  <a:pt x="6468402" y="594207"/>
                </a:moveTo>
                <a:lnTo>
                  <a:pt x="5874194" y="0"/>
                </a:lnTo>
                <a:lnTo>
                  <a:pt x="5457228" y="0"/>
                </a:lnTo>
                <a:lnTo>
                  <a:pt x="6051448" y="594207"/>
                </a:lnTo>
                <a:lnTo>
                  <a:pt x="6468402" y="594207"/>
                </a:lnTo>
                <a:close/>
              </a:path>
              <a:path w="7150734" h="594360">
                <a:moveTo>
                  <a:pt x="7150138" y="594207"/>
                </a:moveTo>
                <a:lnTo>
                  <a:pt x="6555930" y="0"/>
                </a:lnTo>
                <a:lnTo>
                  <a:pt x="6138964" y="0"/>
                </a:lnTo>
                <a:lnTo>
                  <a:pt x="6733184" y="594207"/>
                </a:lnTo>
                <a:lnTo>
                  <a:pt x="7150138" y="594207"/>
                </a:lnTo>
                <a:close/>
              </a:path>
            </a:pathLst>
          </a:custGeom>
          <a:solidFill>
            <a:srgbClr val="90698C"/>
          </a:solidFill>
        </p:spPr>
        <p:txBody>
          <a:bodyPr wrap="square" lIns="0" tIns="0" rIns="0" bIns="0" rtlCol="0"/>
          <a:lstStyle/>
          <a:p>
            <a:endParaRPr sz="1012"/>
          </a:p>
        </p:txBody>
      </p:sp>
      <p:sp>
        <p:nvSpPr>
          <p:cNvPr id="2" name="Holder 2"/>
          <p:cNvSpPr>
            <a:spLocks noGrp="1"/>
          </p:cNvSpPr>
          <p:nvPr>
            <p:ph type="title"/>
          </p:nvPr>
        </p:nvSpPr>
        <p:spPr>
          <a:xfrm>
            <a:off x="393431" y="1281256"/>
            <a:ext cx="6985543" cy="507831"/>
          </a:xfrm>
          <a:prstGeom prst="rect">
            <a:avLst/>
          </a:prstGeom>
        </p:spPr>
        <p:txBody>
          <a:bodyPr wrap="square" lIns="0" tIns="0" rIns="0" bIns="0">
            <a:spAutoFit/>
          </a:bodyPr>
          <a:lstStyle>
            <a:lvl1pPr>
              <a:defRPr sz="3300" b="0" i="0">
                <a:solidFill>
                  <a:srgbClr val="60295B"/>
                </a:solidFill>
                <a:latin typeface="Arial"/>
                <a:cs typeface="Arial"/>
              </a:defRPr>
            </a:lvl1pPr>
          </a:lstStyle>
          <a:p>
            <a:endParaRPr/>
          </a:p>
        </p:txBody>
      </p:sp>
      <p:sp>
        <p:nvSpPr>
          <p:cNvPr id="3" name="Holder 3"/>
          <p:cNvSpPr>
            <a:spLocks noGrp="1"/>
          </p:cNvSpPr>
          <p:nvPr>
            <p:ph type="body" idx="1"/>
          </p:nvPr>
        </p:nvSpPr>
        <p:spPr>
          <a:xfrm>
            <a:off x="400005" y="2472837"/>
            <a:ext cx="6936278" cy="276999"/>
          </a:xfrm>
          <a:prstGeom prst="rect">
            <a:avLst/>
          </a:prstGeom>
        </p:spPr>
        <p:txBody>
          <a:bodyPr wrap="square" lIns="0" tIns="0" rIns="0" bIns="0">
            <a:spAutoFit/>
          </a:bodyPr>
          <a:lstStyle>
            <a:lvl1pPr>
              <a:defRPr sz="1800" b="0" i="0">
                <a:solidFill>
                  <a:srgbClr val="60295B"/>
                </a:solidFill>
                <a:latin typeface="Arial"/>
                <a:cs typeface="Arial"/>
              </a:defRPr>
            </a:lvl1pPr>
          </a:lstStyle>
          <a:p>
            <a:endParaRPr/>
          </a:p>
        </p:txBody>
      </p:sp>
      <p:sp>
        <p:nvSpPr>
          <p:cNvPr id="4" name="Holder 4"/>
          <p:cNvSpPr>
            <a:spLocks noGrp="1"/>
          </p:cNvSpPr>
          <p:nvPr>
            <p:ph type="ftr" sz="quarter" idx="5"/>
          </p:nvPr>
        </p:nvSpPr>
        <p:spPr>
          <a:xfrm>
            <a:off x="343481" y="9556811"/>
            <a:ext cx="2284125" cy="86627"/>
          </a:xfrm>
          <a:prstGeom prst="rect">
            <a:avLst/>
          </a:prstGeom>
        </p:spPr>
        <p:txBody>
          <a:bodyPr wrap="square" lIns="0" tIns="0" rIns="0" bIns="0">
            <a:spAutoFit/>
          </a:bodyPr>
          <a:lstStyle>
            <a:lvl1pPr>
              <a:defRPr sz="563" b="1" i="0">
                <a:solidFill>
                  <a:srgbClr val="60295B"/>
                </a:solidFill>
                <a:latin typeface="Arial"/>
                <a:cs typeface="Arial"/>
              </a:defRPr>
            </a:lvl1pPr>
          </a:lstStyle>
          <a:p>
            <a:pPr marL="7144">
              <a:spcBef>
                <a:spcPts val="43"/>
              </a:spcBef>
            </a:pPr>
            <a:r>
              <a:rPr lang="en-US"/>
              <a:t>State</a:t>
            </a:r>
            <a:r>
              <a:rPr lang="en-US" spc="-3"/>
              <a:t> </a:t>
            </a:r>
            <a:r>
              <a:rPr lang="en-US"/>
              <a:t>Health &amp; </a:t>
            </a:r>
            <a:r>
              <a:rPr lang="en-US" spc="-6"/>
              <a:t>Value</a:t>
            </a:r>
            <a:r>
              <a:rPr lang="en-US"/>
              <a:t> Strategies Brief Style</a:t>
            </a:r>
            <a:r>
              <a:rPr lang="en-US" spc="-3"/>
              <a:t> </a:t>
            </a:r>
            <a:r>
              <a:rPr lang="en-US" spc="-6"/>
              <a:t>Guide</a:t>
            </a:r>
            <a:endParaRPr lang="en-US" spc="-6" dirty="0"/>
          </a:p>
        </p:txBody>
      </p:sp>
      <p:sp>
        <p:nvSpPr>
          <p:cNvPr id="5" name="Holder 5"/>
          <p:cNvSpPr>
            <a:spLocks noGrp="1"/>
          </p:cNvSpPr>
          <p:nvPr>
            <p:ph type="dt" sz="half" idx="6"/>
          </p:nvPr>
        </p:nvSpPr>
        <p:spPr>
          <a:xfrm>
            <a:off x="388620" y="9354332"/>
            <a:ext cx="17876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a:xfrm>
            <a:off x="7278346" y="9556811"/>
            <a:ext cx="180080" cy="103875"/>
          </a:xfrm>
          <a:prstGeom prst="rect">
            <a:avLst/>
          </a:prstGeom>
        </p:spPr>
        <p:txBody>
          <a:bodyPr wrap="square" lIns="0" tIns="0" rIns="0" bIns="0">
            <a:spAutoFit/>
          </a:bodyPr>
          <a:lstStyle>
            <a:lvl1pPr>
              <a:defRPr sz="675" b="1" i="0">
                <a:solidFill>
                  <a:schemeClr val="tx1"/>
                </a:solidFill>
                <a:latin typeface="Arial"/>
                <a:cs typeface="Arial"/>
              </a:defRPr>
            </a:lvl1pPr>
          </a:lstStyle>
          <a:p>
            <a:pPr marL="7144">
              <a:spcBef>
                <a:spcPts val="40"/>
              </a:spcBef>
            </a:pPr>
            <a:fld id="{81D60167-4931-47E6-BA6A-407CBD079E47}" type="slidenum">
              <a:rPr lang="en-US" spc="-15" smtClean="0"/>
              <a:pPr marL="7144">
                <a:spcBef>
                  <a:spcPts val="40"/>
                </a:spcBef>
              </a:pPr>
              <a:t>‹#›</a:t>
            </a:fld>
            <a:endParaRPr lang="en-US" spc="-15" dirty="0"/>
          </a:p>
        </p:txBody>
      </p:sp>
    </p:spTree>
    <p:extLst>
      <p:ext uri="{BB962C8B-B14F-4D97-AF65-F5344CB8AC3E}">
        <p14:creationId xmlns:p14="http://schemas.microsoft.com/office/powerpoint/2010/main" val="22924957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xStyles>
    <p:titleStyle>
      <a:lvl1pPr>
        <a:defRPr>
          <a:latin typeface="+mj-lt"/>
          <a:ea typeface="+mj-ea"/>
          <a:cs typeface="+mj-cs"/>
        </a:defRPr>
      </a:lvl1pPr>
    </p:titleStyle>
    <p:bodyStyle>
      <a:lvl1pPr marL="0">
        <a:defRPr>
          <a:latin typeface="+mn-lt"/>
          <a:ea typeface="+mn-ea"/>
          <a:cs typeface="+mn-cs"/>
        </a:defRPr>
      </a:lvl1pPr>
      <a:lvl2pPr marL="257176">
        <a:defRPr>
          <a:latin typeface="+mn-lt"/>
          <a:ea typeface="+mn-ea"/>
          <a:cs typeface="+mn-cs"/>
        </a:defRPr>
      </a:lvl2pPr>
      <a:lvl3pPr marL="514352">
        <a:defRPr>
          <a:latin typeface="+mn-lt"/>
          <a:ea typeface="+mn-ea"/>
          <a:cs typeface="+mn-cs"/>
        </a:defRPr>
      </a:lvl3pPr>
      <a:lvl4pPr marL="771528">
        <a:defRPr>
          <a:latin typeface="+mn-lt"/>
          <a:ea typeface="+mn-ea"/>
          <a:cs typeface="+mn-cs"/>
        </a:defRPr>
      </a:lvl4pPr>
      <a:lvl5pPr marL="1028704">
        <a:defRPr>
          <a:latin typeface="+mn-lt"/>
          <a:ea typeface="+mn-ea"/>
          <a:cs typeface="+mn-cs"/>
        </a:defRPr>
      </a:lvl5pPr>
      <a:lvl6pPr marL="1285880">
        <a:defRPr>
          <a:latin typeface="+mn-lt"/>
          <a:ea typeface="+mn-ea"/>
          <a:cs typeface="+mn-cs"/>
        </a:defRPr>
      </a:lvl6pPr>
      <a:lvl7pPr marL="1543055">
        <a:defRPr>
          <a:latin typeface="+mn-lt"/>
          <a:ea typeface="+mn-ea"/>
          <a:cs typeface="+mn-cs"/>
        </a:defRPr>
      </a:lvl7pPr>
      <a:lvl8pPr marL="1800231">
        <a:defRPr>
          <a:latin typeface="+mn-lt"/>
          <a:ea typeface="+mn-ea"/>
          <a:cs typeface="+mn-cs"/>
        </a:defRPr>
      </a:lvl8pPr>
      <a:lvl9pPr marL="2057408">
        <a:defRPr>
          <a:latin typeface="+mn-lt"/>
          <a:ea typeface="+mn-ea"/>
          <a:cs typeface="+mn-cs"/>
        </a:defRPr>
      </a:lvl9pPr>
    </p:bodyStyle>
    <p:otherStyle>
      <a:lvl1pPr marL="0">
        <a:defRPr>
          <a:latin typeface="+mn-lt"/>
          <a:ea typeface="+mn-ea"/>
          <a:cs typeface="+mn-cs"/>
        </a:defRPr>
      </a:lvl1pPr>
      <a:lvl2pPr marL="257176">
        <a:defRPr>
          <a:latin typeface="+mn-lt"/>
          <a:ea typeface="+mn-ea"/>
          <a:cs typeface="+mn-cs"/>
        </a:defRPr>
      </a:lvl2pPr>
      <a:lvl3pPr marL="514352">
        <a:defRPr>
          <a:latin typeface="+mn-lt"/>
          <a:ea typeface="+mn-ea"/>
          <a:cs typeface="+mn-cs"/>
        </a:defRPr>
      </a:lvl3pPr>
      <a:lvl4pPr marL="771528">
        <a:defRPr>
          <a:latin typeface="+mn-lt"/>
          <a:ea typeface="+mn-ea"/>
          <a:cs typeface="+mn-cs"/>
        </a:defRPr>
      </a:lvl4pPr>
      <a:lvl5pPr marL="1028704">
        <a:defRPr>
          <a:latin typeface="+mn-lt"/>
          <a:ea typeface="+mn-ea"/>
          <a:cs typeface="+mn-cs"/>
        </a:defRPr>
      </a:lvl5pPr>
      <a:lvl6pPr marL="1285880">
        <a:defRPr>
          <a:latin typeface="+mn-lt"/>
          <a:ea typeface="+mn-ea"/>
          <a:cs typeface="+mn-cs"/>
        </a:defRPr>
      </a:lvl6pPr>
      <a:lvl7pPr marL="1543055">
        <a:defRPr>
          <a:latin typeface="+mn-lt"/>
          <a:ea typeface="+mn-ea"/>
          <a:cs typeface="+mn-cs"/>
        </a:defRPr>
      </a:lvl7pPr>
      <a:lvl8pPr marL="1800231">
        <a:defRPr>
          <a:latin typeface="+mn-lt"/>
          <a:ea typeface="+mn-ea"/>
          <a:cs typeface="+mn-cs"/>
        </a:defRPr>
      </a:lvl8pPr>
      <a:lvl9pPr marL="205740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hvs.org/contact/"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93C9E-8287-5A94-8124-0C1097F1C1FA}"/>
              </a:ext>
            </a:extLst>
          </p:cNvPr>
          <p:cNvPicPr>
            <a:picLocks noChangeAspect="1"/>
          </p:cNvPicPr>
          <p:nvPr/>
        </p:nvPicPr>
        <p:blipFill>
          <a:blip r:embed="rId2"/>
          <a:stretch>
            <a:fillRect/>
          </a:stretch>
        </p:blipFill>
        <p:spPr>
          <a:xfrm>
            <a:off x="393430" y="3455751"/>
            <a:ext cx="2300830" cy="617959"/>
          </a:xfrm>
          <a:prstGeom prst="rect">
            <a:avLst/>
          </a:prstGeom>
        </p:spPr>
      </p:pic>
      <p:sp>
        <p:nvSpPr>
          <p:cNvPr id="4" name="object 2">
            <a:extLst>
              <a:ext uri="{FF2B5EF4-FFF2-40B4-BE49-F238E27FC236}">
                <a16:creationId xmlns:a16="http://schemas.microsoft.com/office/drawing/2014/main" id="{8FA67D89-2980-E4FE-DDCA-660DD8869857}"/>
              </a:ext>
            </a:extLst>
          </p:cNvPr>
          <p:cNvSpPr txBox="1">
            <a:spLocks/>
          </p:cNvSpPr>
          <p:nvPr/>
        </p:nvSpPr>
        <p:spPr>
          <a:xfrm>
            <a:off x="393428" y="4258259"/>
            <a:ext cx="6759539" cy="1758384"/>
          </a:xfrm>
          <a:prstGeom prst="rect">
            <a:avLst/>
          </a:prstGeom>
        </p:spPr>
        <p:txBody>
          <a:bodyPr vert="horz" wrap="square" lIns="0" tIns="313326" rIns="0" bIns="0" rtlCol="0">
            <a:spAutoFit/>
          </a:bodyPr>
          <a:lstStyle>
            <a:lvl1pPr>
              <a:defRPr sz="2912" b="0" i="0">
                <a:solidFill>
                  <a:srgbClr val="60295B"/>
                </a:solidFill>
                <a:latin typeface="Arial"/>
                <a:ea typeface="+mj-ea"/>
                <a:cs typeface="Arial"/>
              </a:defRPr>
            </a:lvl1pPr>
          </a:lstStyle>
          <a:p>
            <a:pPr marL="8096" marR="0" lvl="0" indent="0" algn="l" defTabSz="457146" rtl="0" eaLnBrk="1" fontAlgn="auto" latinLnBrk="0" hangingPunct="1">
              <a:lnSpc>
                <a:spcPct val="100000"/>
              </a:lnSpc>
              <a:spcBef>
                <a:spcPts val="765"/>
              </a:spcBef>
              <a:spcAft>
                <a:spcPts val="0"/>
              </a:spcAft>
              <a:buClrTx/>
              <a:buSzTx/>
              <a:buFontTx/>
              <a:buNone/>
              <a:tabLst/>
              <a:defRPr/>
            </a:pPr>
            <a:r>
              <a:rPr kumimoji="0" lang="en-US" sz="3442" b="0" i="0" u="none" strike="noStrike" kern="0" cap="none" spc="-73"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Recruiting for the BAC:</a:t>
            </a:r>
          </a:p>
          <a:p>
            <a:pPr marL="8096" marR="0" lvl="0" indent="0" algn="l" defTabSz="457146" rtl="0" eaLnBrk="1" fontAlgn="auto" latinLnBrk="0" hangingPunct="1">
              <a:lnSpc>
                <a:spcPct val="100000"/>
              </a:lnSpc>
              <a:spcBef>
                <a:spcPts val="765"/>
              </a:spcBef>
              <a:spcAft>
                <a:spcPts val="0"/>
              </a:spcAft>
              <a:buClrTx/>
              <a:buSzTx/>
              <a:buFontTx/>
              <a:buNone/>
              <a:tabLst/>
              <a:defRPr/>
            </a:pPr>
            <a:r>
              <a:rPr kumimoji="0" lang="en-US" sz="3060" b="0" i="1" u="none" strike="noStrike" kern="0" cap="none" spc="-73"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Template Flyer</a:t>
            </a:r>
            <a:endParaRPr kumimoji="0" lang="en-US" sz="3060" b="0" i="1" u="none" strike="noStrike" kern="0" cap="none" spc="0" normalizeH="0" baseline="0" noProof="0" dirty="0">
              <a:ln>
                <a:noFill/>
              </a:ln>
              <a:solidFill>
                <a:srgbClr val="60295B"/>
              </a:solidFill>
              <a:effectLst/>
              <a:uLnTx/>
              <a:uFillTx/>
              <a:latin typeface="Helvetica" panose="020B0604020202020204" pitchFamily="34" charset="0"/>
              <a:ea typeface="+mj-ea"/>
              <a:cs typeface="Helvetica" panose="020B0604020202020204" pitchFamily="34" charset="0"/>
            </a:endParaRPr>
          </a:p>
          <a:p>
            <a:pPr marL="8096" marR="0" lvl="0" indent="0" algn="l" defTabSz="457146" rtl="0" eaLnBrk="1" fontAlgn="auto" latinLnBrk="0" hangingPunct="1">
              <a:lnSpc>
                <a:spcPct val="100000"/>
              </a:lnSpc>
              <a:spcBef>
                <a:spcPts val="517"/>
              </a:spcBef>
              <a:spcAft>
                <a:spcPts val="0"/>
              </a:spcAft>
              <a:buClrTx/>
              <a:buSzTx/>
              <a:buFontTx/>
              <a:buNone/>
              <a:tabLst/>
              <a:defRPr/>
            </a:pPr>
            <a:r>
              <a:rPr kumimoji="0" lang="en-US" sz="1785" b="1" i="0" u="none" strike="noStrike" kern="0" cap="none" spc="-13"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November 2024</a:t>
            </a:r>
            <a:endParaRPr kumimoji="0" lang="en-US" sz="1785" b="1" i="0" u="none" strike="noStrike" kern="0" cap="none" spc="0" normalizeH="0" baseline="0" noProof="0" dirty="0">
              <a:ln>
                <a:noFill/>
              </a:ln>
              <a:solidFill>
                <a:srgbClr val="60295B"/>
              </a:solidFill>
              <a:effectLst/>
              <a:uLnTx/>
              <a:uFillTx/>
              <a:latin typeface="Helvetica" panose="020B0604020202020204" pitchFamily="34" charset="0"/>
              <a:ea typeface="+mj-ea"/>
              <a:cs typeface="Helvetica" panose="020B0604020202020204" pitchFamily="34" charset="0"/>
            </a:endParaRPr>
          </a:p>
        </p:txBody>
      </p:sp>
      <p:sp>
        <p:nvSpPr>
          <p:cNvPr id="5" name="object 3">
            <a:extLst>
              <a:ext uri="{FF2B5EF4-FFF2-40B4-BE49-F238E27FC236}">
                <a16:creationId xmlns:a16="http://schemas.microsoft.com/office/drawing/2014/main" id="{DECC8E4E-9CEB-4E36-1648-26568263C286}"/>
              </a:ext>
            </a:extLst>
          </p:cNvPr>
          <p:cNvSpPr/>
          <p:nvPr/>
        </p:nvSpPr>
        <p:spPr>
          <a:xfrm>
            <a:off x="393440" y="4327946"/>
            <a:ext cx="4809173" cy="0"/>
          </a:xfrm>
          <a:custGeom>
            <a:avLst/>
            <a:gdLst/>
            <a:ahLst/>
            <a:cxnLst/>
            <a:rect l="l" t="t" r="r" b="b"/>
            <a:pathLst>
              <a:path w="7543800">
                <a:moveTo>
                  <a:pt x="0" y="0"/>
                </a:moveTo>
                <a:lnTo>
                  <a:pt x="7543800" y="0"/>
                </a:lnTo>
              </a:path>
            </a:pathLst>
          </a:custGeom>
          <a:ln w="25400">
            <a:solidFill>
              <a:srgbClr val="FFFFFF"/>
            </a:solidFill>
          </a:ln>
        </p:spPr>
        <p:txBody>
          <a:bodyPr wrap="square" lIns="0" tIns="0" rIns="0" bIns="0" rtlCol="0"/>
          <a:lstStyle/>
          <a:p>
            <a:pPr marL="0" marR="0" lvl="0" indent="0" algn="l" defTabSz="457146" rtl="0" eaLnBrk="1" fontAlgn="auto" latinLnBrk="0" hangingPunct="1">
              <a:lnSpc>
                <a:spcPct val="100000"/>
              </a:lnSpc>
              <a:spcBef>
                <a:spcPts val="0"/>
              </a:spcBef>
              <a:spcAft>
                <a:spcPts val="0"/>
              </a:spcAft>
              <a:buClrTx/>
              <a:buSzTx/>
              <a:buFontTx/>
              <a:buNone/>
              <a:tabLst/>
              <a:defRPr/>
            </a:pPr>
            <a:endParaRPr kumimoji="0" sz="1148"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7">
            <a:extLst>
              <a:ext uri="{FF2B5EF4-FFF2-40B4-BE49-F238E27FC236}">
                <a16:creationId xmlns:a16="http://schemas.microsoft.com/office/drawing/2014/main" id="{17FB0474-135F-5187-1EB1-40E5D3611347}"/>
              </a:ext>
            </a:extLst>
          </p:cNvPr>
          <p:cNvSpPr txBox="1">
            <a:spLocks/>
          </p:cNvSpPr>
          <p:nvPr/>
        </p:nvSpPr>
        <p:spPr>
          <a:xfrm>
            <a:off x="6483609" y="9468477"/>
            <a:ext cx="1288791" cy="2327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91451"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www.shvs.org</a:t>
            </a:r>
          </a:p>
        </p:txBody>
      </p:sp>
    </p:spTree>
    <p:extLst>
      <p:ext uri="{BB962C8B-B14F-4D97-AF65-F5344CB8AC3E}">
        <p14:creationId xmlns:p14="http://schemas.microsoft.com/office/powerpoint/2010/main" val="15597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10B58CC-E872-8990-47CA-BB9136AAF587}"/>
              </a:ext>
            </a:extLst>
          </p:cNvPr>
          <p:cNvSpPr>
            <a:spLocks noGrp="1"/>
          </p:cNvSpPr>
          <p:nvPr>
            <p:ph type="body" idx="1"/>
          </p:nvPr>
        </p:nvSpPr>
        <p:spPr>
          <a:xfrm>
            <a:off x="636706" y="1853857"/>
            <a:ext cx="6668264" cy="8081451"/>
          </a:xfrm>
        </p:spPr>
        <p:txBody>
          <a:bodyPr/>
          <a:lstStyle/>
          <a:p>
            <a:pPr>
              <a:lnSpc>
                <a:spcPct val="107000"/>
              </a:lnSpc>
              <a:spcAft>
                <a:spcPts val="510"/>
              </a:spcAft>
            </a:pPr>
            <a:r>
              <a:rPr lang="en-US" sz="1400" dirty="0">
                <a:latin typeface="Helvetica" panose="020B0604020202020204" pitchFamily="34" charset="0"/>
                <a:ea typeface="Calibri" panose="020F0502020204030204" pitchFamily="34" charset="0"/>
                <a:cs typeface="Helvetica" panose="020B0604020202020204" pitchFamily="34" charset="0"/>
              </a:rPr>
              <a:t>This slide deck contains template flyers to support state agencies in recruiting members for the Beneficiary Advisory Council (BAC). States can use the guidance below to customize the content of these flyers to their unique contexts and delete the two introductory slides as necessary. For additional customization support, </a:t>
            </a:r>
            <a:r>
              <a:rPr lang="en-US" sz="1400" dirty="0">
                <a:latin typeface="Helvetica" panose="020B0604020202020204" pitchFamily="34" charset="0"/>
                <a:ea typeface="Calibri" panose="020F0502020204030204" pitchFamily="34" charset="0"/>
                <a:cs typeface="Helvetica" panose="020B0604020202020204" pitchFamily="34" charset="0"/>
                <a:hlinkClick r:id="rId2"/>
              </a:rPr>
              <a:t>please contact SHVS</a:t>
            </a:r>
            <a:r>
              <a:rPr lang="en-US" sz="1400" dirty="0">
                <a:latin typeface="Helvetica" panose="020B0604020202020204" pitchFamily="34" charset="0"/>
                <a:ea typeface="Calibri" panose="020F0502020204030204" pitchFamily="34" charset="0"/>
                <a:cs typeface="Helvetica" panose="020B0604020202020204" pitchFamily="34" charset="0"/>
              </a:rPr>
              <a:t>. </a:t>
            </a: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510"/>
              </a:spcAft>
            </a:pPr>
            <a:endParaRPr lang="en-US" sz="1400" dirty="0">
              <a:latin typeface="Helvetica" panose="020B0604020202020204" pitchFamily="34" charset="0"/>
              <a:ea typeface="Calibri" panose="020F0502020204030204" pitchFamily="34" charset="0"/>
              <a:cs typeface="Helvetica" panose="020B0604020202020204" pitchFamily="34" charset="0"/>
            </a:endParaRPr>
          </a:p>
          <a:p>
            <a:pPr algn="l"/>
            <a:r>
              <a:rPr lang="en-US" sz="1200" i="1" dirty="0">
                <a:latin typeface="Helvetica" panose="020B0604020202020204" pitchFamily="34" charset="0"/>
                <a:cs typeface="Helvetica" panose="020B0604020202020204" pitchFamily="34" charset="0"/>
              </a:rPr>
              <a:t>This document was created by State Health and Value Strategies. Support for this document was provided by the Robert Wood Johnson Foundation. The views expressed here do not necessarily reflect the views of the Foundation. </a:t>
            </a:r>
            <a:endParaRPr lang="en-US" sz="1200" dirty="0">
              <a:latin typeface="Helvetica" panose="020B0604020202020204" pitchFamily="34" charset="0"/>
              <a:cs typeface="Helvetica" panose="020B0604020202020204" pitchFamily="34" charset="0"/>
            </a:endParaRPr>
          </a:p>
          <a:p>
            <a:pPr>
              <a:lnSpc>
                <a:spcPct val="107000"/>
              </a:lnSpc>
              <a:spcAft>
                <a:spcPts val="510"/>
              </a:spcAft>
            </a:pPr>
            <a:endParaRPr lang="en-US" sz="1148" dirty="0">
              <a:latin typeface="Helvetica" panose="020B0604020202020204" pitchFamily="34" charset="0"/>
              <a:ea typeface="Calibri" panose="020F050202020403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C4351A1A-7866-6986-CF72-1AA0633B09CC}"/>
              </a:ext>
            </a:extLst>
          </p:cNvPr>
          <p:cNvPicPr>
            <a:picLocks noChangeAspect="1"/>
          </p:cNvPicPr>
          <p:nvPr/>
        </p:nvPicPr>
        <p:blipFill>
          <a:blip r:embed="rId3"/>
          <a:stretch>
            <a:fillRect/>
          </a:stretch>
        </p:blipFill>
        <p:spPr>
          <a:xfrm>
            <a:off x="853218" y="3336652"/>
            <a:ext cx="3989314" cy="5151556"/>
          </a:xfrm>
          <a:prstGeom prst="rect">
            <a:avLst/>
          </a:prstGeom>
          <a:ln>
            <a:noFill/>
          </a:ln>
          <a:effectLst>
            <a:outerShdw blurRad="292100" dist="139700" dir="2700000" algn="tl" rotWithShape="0">
              <a:srgbClr val="333333">
                <a:alpha val="65000"/>
              </a:srgbClr>
            </a:outerShdw>
          </a:effectLst>
        </p:spPr>
      </p:pic>
      <p:sp>
        <p:nvSpPr>
          <p:cNvPr id="4" name="object 4"/>
          <p:cNvSpPr/>
          <p:nvPr/>
        </p:nvSpPr>
        <p:spPr>
          <a:xfrm>
            <a:off x="636692" y="1672993"/>
            <a:ext cx="5134618" cy="29146"/>
          </a:xfrm>
          <a:custGeom>
            <a:avLst/>
            <a:gdLst/>
            <a:ahLst/>
            <a:cxnLst/>
            <a:rect l="l" t="t" r="r" b="b"/>
            <a:pathLst>
              <a:path w="9070975">
                <a:moveTo>
                  <a:pt x="0" y="0"/>
                </a:moveTo>
                <a:lnTo>
                  <a:pt x="9070848" y="0"/>
                </a:lnTo>
              </a:path>
            </a:pathLst>
          </a:custGeom>
          <a:ln w="12700">
            <a:solidFill>
              <a:srgbClr val="60295B"/>
            </a:solidFill>
          </a:ln>
        </p:spPr>
        <p:txBody>
          <a:bodyPr wrap="square" lIns="0" tIns="0" rIns="0" bIns="0" rtlCol="0"/>
          <a:lstStyle/>
          <a:p>
            <a:pPr marL="0" marR="0" lvl="0" indent="0" algn="l" defTabSz="514352" rtl="0" eaLnBrk="1" fontAlgn="auto" latinLnBrk="0" hangingPunct="1">
              <a:lnSpc>
                <a:spcPct val="100000"/>
              </a:lnSpc>
              <a:spcBef>
                <a:spcPts val="0"/>
              </a:spcBef>
              <a:spcAft>
                <a:spcPts val="0"/>
              </a:spcAft>
              <a:buClrTx/>
              <a:buSzTx/>
              <a:buFontTx/>
              <a:buNone/>
              <a:tabLst/>
              <a:defRPr/>
            </a:pPr>
            <a:endParaRPr kumimoji="0" sz="1012" b="0" i="0" u="none" strike="noStrike" kern="0" cap="none" spc="0" normalizeH="0" baseline="0" noProof="0">
              <a:ln>
                <a:noFill/>
              </a:ln>
              <a:solidFill>
                <a:srgbClr val="60295B"/>
              </a:solidFill>
              <a:effectLst/>
              <a:uLnTx/>
              <a:uFillTx/>
              <a:latin typeface="Calibri"/>
              <a:ea typeface="+mn-ea"/>
              <a:cs typeface="+mn-cs"/>
            </a:endParaRPr>
          </a:p>
        </p:txBody>
      </p:sp>
      <p:sp>
        <p:nvSpPr>
          <p:cNvPr id="8" name="Title 7">
            <a:extLst>
              <a:ext uri="{FF2B5EF4-FFF2-40B4-BE49-F238E27FC236}">
                <a16:creationId xmlns:a16="http://schemas.microsoft.com/office/drawing/2014/main" id="{B42D9BD8-927B-7C9A-4D4D-576BF621C9BE}"/>
              </a:ext>
            </a:extLst>
          </p:cNvPr>
          <p:cNvSpPr>
            <a:spLocks noGrp="1"/>
          </p:cNvSpPr>
          <p:nvPr>
            <p:ph type="title"/>
          </p:nvPr>
        </p:nvSpPr>
        <p:spPr>
          <a:xfrm>
            <a:off x="636706" y="1234055"/>
            <a:ext cx="5847517" cy="313932"/>
          </a:xfrm>
        </p:spPr>
        <p:txBody>
          <a:bodyPr/>
          <a:lstStyle/>
          <a:p>
            <a:r>
              <a:rPr lang="en-US" sz="2040" dirty="0">
                <a:latin typeface="Helvetica" panose="020B0604020202020204" pitchFamily="34" charset="0"/>
                <a:cs typeface="Helvetica" panose="020B0604020202020204" pitchFamily="34" charset="0"/>
              </a:rPr>
              <a:t>Tips to Create Your Own Recruitment Flyer</a:t>
            </a:r>
          </a:p>
        </p:txBody>
      </p:sp>
      <p:sp>
        <p:nvSpPr>
          <p:cNvPr id="5" name="TextBox 4">
            <a:extLst>
              <a:ext uri="{FF2B5EF4-FFF2-40B4-BE49-F238E27FC236}">
                <a16:creationId xmlns:a16="http://schemas.microsoft.com/office/drawing/2014/main" id="{8830D669-A05E-F859-97F0-016F97E0EA8B}"/>
              </a:ext>
            </a:extLst>
          </p:cNvPr>
          <p:cNvSpPr txBox="1"/>
          <p:nvPr/>
        </p:nvSpPr>
        <p:spPr>
          <a:xfrm>
            <a:off x="5388537" y="3556642"/>
            <a:ext cx="1916433" cy="738664"/>
          </a:xfrm>
          <a:prstGeom prst="rect">
            <a:avLst/>
          </a:prstGeom>
          <a:noFill/>
        </p:spPr>
        <p:txBody>
          <a:bodyPr wrap="square" rtlCol="0">
            <a:spAutoFit/>
          </a:bodyPr>
          <a:lstStyle/>
          <a:p>
            <a:pPr marL="0" marR="0" lvl="0" indent="0" algn="l" defTabSz="4571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t>Use a simple</a:t>
            </a:r>
            <a:r>
              <a:rPr lang="en-US" sz="1400" dirty="0">
                <a:solidFill>
                  <a:srgbClr val="60295B"/>
                </a:solidFill>
                <a:latin typeface="Helvetica" panose="020B0604020202020204" pitchFamily="34" charset="0"/>
                <a:cs typeface="Helvetica" panose="020B0604020202020204" pitchFamily="34" charset="0"/>
              </a:rPr>
              <a:t> </a:t>
            </a:r>
            <a: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t>headline</a:t>
            </a:r>
            <a:r>
              <a:rPr lang="en-US" sz="1400" dirty="0">
                <a:solidFill>
                  <a:srgbClr val="60295B"/>
                </a:solidFill>
                <a:latin typeface="Helvetica" panose="020B0604020202020204" pitchFamily="34" charset="0"/>
                <a:cs typeface="Helvetica" panose="020B0604020202020204" pitchFamily="34" charset="0"/>
              </a:rPr>
              <a:t> and inclusive imagery.</a:t>
            </a:r>
            <a:endPar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endParaRPr>
          </a:p>
        </p:txBody>
      </p:sp>
      <p:sp>
        <p:nvSpPr>
          <p:cNvPr id="7" name="TextBox 6">
            <a:extLst>
              <a:ext uri="{FF2B5EF4-FFF2-40B4-BE49-F238E27FC236}">
                <a16:creationId xmlns:a16="http://schemas.microsoft.com/office/drawing/2014/main" id="{FB99F1CB-53F1-80D4-5CDA-034F3A18D6D2}"/>
              </a:ext>
            </a:extLst>
          </p:cNvPr>
          <p:cNvSpPr txBox="1"/>
          <p:nvPr/>
        </p:nvSpPr>
        <p:spPr>
          <a:xfrm>
            <a:off x="5388536" y="4447024"/>
            <a:ext cx="1916433" cy="954107"/>
          </a:xfrm>
          <a:prstGeom prst="rect">
            <a:avLst/>
          </a:prstGeom>
          <a:noFill/>
        </p:spPr>
        <p:txBody>
          <a:bodyPr wrap="square" rtlCol="0">
            <a:spAutoFit/>
          </a:bodyPr>
          <a:lstStyle/>
          <a:p>
            <a:pPr marL="0" marR="0" lvl="0" indent="0" algn="l" defTabSz="4571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t>Define the BAC </a:t>
            </a:r>
            <a:b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t>in terms that appeal to potential members. What’s in it for them?</a:t>
            </a:r>
          </a:p>
        </p:txBody>
      </p:sp>
      <p:sp>
        <p:nvSpPr>
          <p:cNvPr id="9" name="TextBox 8">
            <a:extLst>
              <a:ext uri="{FF2B5EF4-FFF2-40B4-BE49-F238E27FC236}">
                <a16:creationId xmlns:a16="http://schemas.microsoft.com/office/drawing/2014/main" id="{7AB7EAE2-A60E-EC02-75FE-19F581952D5D}"/>
              </a:ext>
            </a:extLst>
          </p:cNvPr>
          <p:cNvSpPr txBox="1"/>
          <p:nvPr/>
        </p:nvSpPr>
        <p:spPr>
          <a:xfrm>
            <a:off x="5388537" y="5618477"/>
            <a:ext cx="1916433" cy="738664"/>
          </a:xfrm>
          <a:prstGeom prst="rect">
            <a:avLst/>
          </a:prstGeom>
          <a:noFill/>
        </p:spPr>
        <p:txBody>
          <a:bodyPr wrap="square" rtlCol="0">
            <a:spAutoFit/>
          </a:bodyPr>
          <a:lstStyle/>
          <a:p>
            <a:pPr marL="0" marR="0" lvl="0" indent="0" algn="l" defTabSz="4571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t>Outline the types </a:t>
            </a:r>
            <a:b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br>
            <a: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t>of people you are seeking.</a:t>
            </a:r>
          </a:p>
        </p:txBody>
      </p:sp>
      <p:cxnSp>
        <p:nvCxnSpPr>
          <p:cNvPr id="11" name="Straight Connector 10">
            <a:extLst>
              <a:ext uri="{FF2B5EF4-FFF2-40B4-BE49-F238E27FC236}">
                <a16:creationId xmlns:a16="http://schemas.microsoft.com/office/drawing/2014/main" id="{AC9067AD-F45A-9FE0-BCC9-676F617542EA}"/>
              </a:ext>
            </a:extLst>
          </p:cNvPr>
          <p:cNvCxnSpPr>
            <a:cxnSpLocks/>
          </p:cNvCxnSpPr>
          <p:nvPr/>
        </p:nvCxnSpPr>
        <p:spPr>
          <a:xfrm flipH="1">
            <a:off x="4428002" y="7006526"/>
            <a:ext cx="829060" cy="0"/>
          </a:xfrm>
          <a:prstGeom prst="line">
            <a:avLst/>
          </a:prstGeom>
          <a:ln w="38100">
            <a:solidFill>
              <a:schemeClr val="tx1">
                <a:lumMod val="65000"/>
                <a:lumOff val="3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3F0C285-4BEE-21AF-A819-802719E88A30}"/>
              </a:ext>
            </a:extLst>
          </p:cNvPr>
          <p:cNvSpPr txBox="1"/>
          <p:nvPr/>
        </p:nvSpPr>
        <p:spPr>
          <a:xfrm>
            <a:off x="5388537" y="6487149"/>
            <a:ext cx="1916433" cy="1169551"/>
          </a:xfrm>
          <a:prstGeom prst="rect">
            <a:avLst/>
          </a:prstGeom>
          <a:noFill/>
        </p:spPr>
        <p:txBody>
          <a:bodyPr wrap="square" rtlCol="0">
            <a:spAutoFit/>
          </a:bodyPr>
          <a:lstStyle/>
          <a:p>
            <a:pPr marL="0" marR="0" lvl="0" indent="0" algn="l" defTabSz="4571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t>At a high-level, set expectations – for potential members and what the agency can offer.</a:t>
            </a:r>
          </a:p>
        </p:txBody>
      </p:sp>
      <p:sp>
        <p:nvSpPr>
          <p:cNvPr id="13" name="TextBox 12">
            <a:extLst>
              <a:ext uri="{FF2B5EF4-FFF2-40B4-BE49-F238E27FC236}">
                <a16:creationId xmlns:a16="http://schemas.microsoft.com/office/drawing/2014/main" id="{967B7A3B-BBBF-5134-893D-AADFA43BDB1A}"/>
              </a:ext>
            </a:extLst>
          </p:cNvPr>
          <p:cNvSpPr txBox="1"/>
          <p:nvPr/>
        </p:nvSpPr>
        <p:spPr>
          <a:xfrm>
            <a:off x="5388537" y="7786708"/>
            <a:ext cx="1916433" cy="1169551"/>
          </a:xfrm>
          <a:prstGeom prst="rect">
            <a:avLst/>
          </a:prstGeom>
          <a:noFill/>
        </p:spPr>
        <p:txBody>
          <a:bodyPr wrap="square" rtlCol="0">
            <a:spAutoFit/>
          </a:bodyPr>
          <a:lstStyle/>
          <a:p>
            <a:pPr marL="0" marR="0" lvl="0" indent="0" algn="l" defTabSz="4571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0295B"/>
                </a:solidFill>
                <a:effectLst/>
                <a:uLnTx/>
                <a:uFillTx/>
                <a:latin typeface="Helvetica" panose="020B0604020202020204" pitchFamily="34" charset="0"/>
                <a:ea typeface="+mn-ea"/>
                <a:cs typeface="Helvetica" panose="020B0604020202020204" pitchFamily="34" charset="0"/>
              </a:rPr>
              <a:t>Make the call to action simple. Include a state logo or seal to convey authority and trust.</a:t>
            </a:r>
          </a:p>
        </p:txBody>
      </p:sp>
      <p:cxnSp>
        <p:nvCxnSpPr>
          <p:cNvPr id="14" name="Straight Connector 13">
            <a:extLst>
              <a:ext uri="{FF2B5EF4-FFF2-40B4-BE49-F238E27FC236}">
                <a16:creationId xmlns:a16="http://schemas.microsoft.com/office/drawing/2014/main" id="{81B6CFCB-3064-CB65-8B13-28AC30EE197B}"/>
              </a:ext>
            </a:extLst>
          </p:cNvPr>
          <p:cNvCxnSpPr>
            <a:cxnSpLocks/>
          </p:cNvCxnSpPr>
          <p:nvPr/>
        </p:nvCxnSpPr>
        <p:spPr>
          <a:xfrm flipH="1">
            <a:off x="4428002" y="7943373"/>
            <a:ext cx="829060" cy="0"/>
          </a:xfrm>
          <a:prstGeom prst="line">
            <a:avLst/>
          </a:prstGeom>
          <a:ln w="38100">
            <a:solidFill>
              <a:schemeClr val="tx1">
                <a:lumMod val="65000"/>
                <a:lumOff val="35000"/>
              </a:schemeClr>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5C5C8B8-9C08-11CB-4324-7F0622447D97}"/>
              </a:ext>
            </a:extLst>
          </p:cNvPr>
          <p:cNvCxnSpPr>
            <a:cxnSpLocks/>
          </p:cNvCxnSpPr>
          <p:nvPr/>
        </p:nvCxnSpPr>
        <p:spPr>
          <a:xfrm flipH="1">
            <a:off x="4428002" y="5777109"/>
            <a:ext cx="829060" cy="0"/>
          </a:xfrm>
          <a:prstGeom prst="line">
            <a:avLst/>
          </a:prstGeom>
          <a:ln w="38100">
            <a:solidFill>
              <a:schemeClr val="tx1">
                <a:lumMod val="65000"/>
                <a:lumOff val="35000"/>
              </a:schemeClr>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74D7432-A54A-4589-1C42-C15821D3F2EC}"/>
              </a:ext>
            </a:extLst>
          </p:cNvPr>
          <p:cNvCxnSpPr>
            <a:cxnSpLocks/>
          </p:cNvCxnSpPr>
          <p:nvPr/>
        </p:nvCxnSpPr>
        <p:spPr>
          <a:xfrm flipH="1">
            <a:off x="4428002" y="4816530"/>
            <a:ext cx="829060" cy="0"/>
          </a:xfrm>
          <a:prstGeom prst="line">
            <a:avLst/>
          </a:prstGeom>
          <a:ln w="38100">
            <a:solidFill>
              <a:schemeClr val="tx1">
                <a:lumMod val="65000"/>
                <a:lumOff val="35000"/>
              </a:schemeClr>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DA61F10-5CBD-5499-EA88-1B0DB2A127EC}"/>
              </a:ext>
            </a:extLst>
          </p:cNvPr>
          <p:cNvCxnSpPr>
            <a:cxnSpLocks/>
          </p:cNvCxnSpPr>
          <p:nvPr/>
        </p:nvCxnSpPr>
        <p:spPr>
          <a:xfrm flipH="1">
            <a:off x="4428002" y="3928733"/>
            <a:ext cx="829060" cy="0"/>
          </a:xfrm>
          <a:prstGeom prst="line">
            <a:avLst/>
          </a:prstGeom>
          <a:ln w="38100">
            <a:solidFill>
              <a:schemeClr val="tx1">
                <a:lumMod val="65000"/>
                <a:lumOff val="35000"/>
              </a:schemeClr>
            </a:solidFill>
            <a:headEnd type="oval"/>
            <a:tailEnd type="ova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8447-AF35-5836-80A2-F99854B3CCC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C0EBFEA-0AD7-75FB-7364-2F75A6D729D6}"/>
              </a:ext>
            </a:extLst>
          </p:cNvPr>
          <p:cNvSpPr/>
          <p:nvPr/>
        </p:nvSpPr>
        <p:spPr>
          <a:xfrm>
            <a:off x="361950" y="361949"/>
            <a:ext cx="7048500" cy="2018907"/>
          </a:xfrm>
          <a:prstGeom prst="rect">
            <a:avLst/>
          </a:prstGeom>
          <a:solidFill>
            <a:srgbClr val="1EA1A1">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3" name="Rounded Rectangle 2">
            <a:extLst>
              <a:ext uri="{FF2B5EF4-FFF2-40B4-BE49-F238E27FC236}">
                <a16:creationId xmlns:a16="http://schemas.microsoft.com/office/drawing/2014/main" id="{5F15C7D9-A98C-BC11-027D-A06AE4D9E9DD}"/>
              </a:ext>
            </a:extLst>
          </p:cNvPr>
          <p:cNvSpPr/>
          <p:nvPr/>
        </p:nvSpPr>
        <p:spPr>
          <a:xfrm>
            <a:off x="361950" y="4121239"/>
            <a:ext cx="7048500" cy="2333349"/>
          </a:xfrm>
          <a:prstGeom prst="roundRect">
            <a:avLst>
              <a:gd name="adj" fmla="val 7124"/>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8" name="Content Placeholder 7">
            <a:extLst>
              <a:ext uri="{FF2B5EF4-FFF2-40B4-BE49-F238E27FC236}">
                <a16:creationId xmlns:a16="http://schemas.microsoft.com/office/drawing/2014/main" id="{EE5AF51B-41BB-DEB6-C9EC-352F1068A27D}"/>
              </a:ext>
            </a:extLst>
          </p:cNvPr>
          <p:cNvSpPr>
            <a:spLocks noGrp="1"/>
          </p:cNvSpPr>
          <p:nvPr>
            <p:ph idx="13"/>
          </p:nvPr>
        </p:nvSpPr>
        <p:spPr>
          <a:xfrm>
            <a:off x="686530" y="2634041"/>
            <a:ext cx="6407690" cy="1227423"/>
          </a:xfrm>
        </p:spPr>
        <p:txBody>
          <a:bodyPr/>
          <a:lstStyle/>
          <a:p>
            <a:pPr>
              <a:lnSpc>
                <a:spcPct val="120000"/>
              </a:lnSpc>
              <a:spcBef>
                <a:spcPts val="0"/>
              </a:spcBef>
            </a:pPr>
            <a:r>
              <a:rPr lang="en-US" sz="1700" dirty="0"/>
              <a:t>We want to make Medicaid work better for members and we need your help. Join the </a:t>
            </a:r>
            <a:r>
              <a:rPr lang="en-US" sz="1700" dirty="0">
                <a:highlight>
                  <a:srgbClr val="FF00FF"/>
                </a:highlight>
              </a:rPr>
              <a:t>[Medicaid Program Name]</a:t>
            </a:r>
            <a:r>
              <a:rPr lang="en-US" sz="1700" dirty="0"/>
              <a:t>’s new </a:t>
            </a:r>
            <a:r>
              <a:rPr lang="en-US" sz="1700" dirty="0">
                <a:highlight>
                  <a:srgbClr val="FF00FF"/>
                </a:highlight>
              </a:rPr>
              <a:t>[BAC/MAC] </a:t>
            </a:r>
            <a:br>
              <a:rPr lang="en-US" sz="1700" dirty="0"/>
            </a:br>
            <a:r>
              <a:rPr lang="en-US" sz="1700" dirty="0"/>
              <a:t>to share your experience with the program. Your voice can support policy and program changes.</a:t>
            </a:r>
          </a:p>
        </p:txBody>
      </p:sp>
      <p:sp>
        <p:nvSpPr>
          <p:cNvPr id="9" name="Content Placeholder 8">
            <a:extLst>
              <a:ext uri="{FF2B5EF4-FFF2-40B4-BE49-F238E27FC236}">
                <a16:creationId xmlns:a16="http://schemas.microsoft.com/office/drawing/2014/main" id="{16F0670A-9FA5-8238-6CEF-4DFED1652D51}"/>
              </a:ext>
            </a:extLst>
          </p:cNvPr>
          <p:cNvSpPr>
            <a:spLocks noGrp="1"/>
          </p:cNvSpPr>
          <p:nvPr>
            <p:ph idx="14"/>
          </p:nvPr>
        </p:nvSpPr>
        <p:spPr>
          <a:xfrm>
            <a:off x="686530" y="4316763"/>
            <a:ext cx="6407690" cy="1857700"/>
          </a:xfrm>
        </p:spPr>
        <p:txBody>
          <a:bodyPr/>
          <a:lstStyle/>
          <a:p>
            <a:pPr>
              <a:lnSpc>
                <a:spcPct val="120000"/>
              </a:lnSpc>
              <a:spcBef>
                <a:spcPts val="0"/>
              </a:spcBef>
              <a:spcAft>
                <a:spcPts val="850"/>
              </a:spcAft>
            </a:pPr>
            <a:r>
              <a:rPr lang="en-US" sz="1700" dirty="0"/>
              <a:t>If you have experience with Medicaid, we want to hear from you.</a:t>
            </a:r>
            <a:r>
              <a:rPr lang="en-US" dirty="0"/>
              <a:t> </a:t>
            </a:r>
            <a:br>
              <a:rPr lang="en-US" dirty="0"/>
            </a:br>
            <a:r>
              <a:rPr lang="en-US" sz="1700" dirty="0"/>
              <a:t>We are looking for:</a:t>
            </a:r>
          </a:p>
          <a:p>
            <a:pPr marL="468630" indent="-285750">
              <a:lnSpc>
                <a:spcPct val="120000"/>
              </a:lnSpc>
              <a:spcBef>
                <a:spcPts val="0"/>
              </a:spcBef>
              <a:spcAft>
                <a:spcPts val="850"/>
              </a:spcAft>
              <a:buFont typeface="System Font Regular"/>
              <a:buChar char="+"/>
            </a:pPr>
            <a:r>
              <a:rPr lang="en-US" sz="1700" dirty="0"/>
              <a:t>Current </a:t>
            </a:r>
            <a:r>
              <a:rPr lang="en-US" dirty="0"/>
              <a:t>or</a:t>
            </a:r>
            <a:r>
              <a:rPr lang="en-US" sz="1700" dirty="0"/>
              <a:t> former Medicaid enrollees</a:t>
            </a:r>
          </a:p>
          <a:p>
            <a:pPr marL="468630" indent="-285750">
              <a:lnSpc>
                <a:spcPct val="120000"/>
              </a:lnSpc>
              <a:spcBef>
                <a:spcPts val="0"/>
              </a:spcBef>
              <a:spcAft>
                <a:spcPts val="850"/>
              </a:spcAft>
              <a:buFont typeface="System Font Regular"/>
              <a:buChar char="+"/>
            </a:pPr>
            <a:r>
              <a:rPr lang="en-US" sz="1700" dirty="0"/>
              <a:t>Family members of enrollees</a:t>
            </a:r>
          </a:p>
          <a:p>
            <a:pPr marL="468630" indent="-285750">
              <a:lnSpc>
                <a:spcPct val="120000"/>
              </a:lnSpc>
              <a:spcBef>
                <a:spcPts val="0"/>
              </a:spcBef>
              <a:spcAft>
                <a:spcPts val="850"/>
              </a:spcAft>
              <a:buFont typeface="System Font Regular"/>
              <a:buChar char="+"/>
            </a:pPr>
            <a:r>
              <a:rPr lang="en-US" sz="1700" dirty="0"/>
              <a:t>Paid or unpaid caregivers of enrollees</a:t>
            </a:r>
          </a:p>
        </p:txBody>
      </p:sp>
      <p:sp>
        <p:nvSpPr>
          <p:cNvPr id="10" name="Content Placeholder 9">
            <a:extLst>
              <a:ext uri="{FF2B5EF4-FFF2-40B4-BE49-F238E27FC236}">
                <a16:creationId xmlns:a16="http://schemas.microsoft.com/office/drawing/2014/main" id="{5CC92811-83AF-1064-1959-6FBACF6E8535}"/>
              </a:ext>
            </a:extLst>
          </p:cNvPr>
          <p:cNvSpPr>
            <a:spLocks noGrp="1"/>
          </p:cNvSpPr>
          <p:nvPr>
            <p:ph idx="15"/>
          </p:nvPr>
        </p:nvSpPr>
        <p:spPr/>
        <p:txBody>
          <a:bodyPr/>
          <a:lstStyle/>
          <a:p>
            <a:pPr>
              <a:lnSpc>
                <a:spcPct val="120000"/>
              </a:lnSpc>
              <a:tabLst>
                <a:tab pos="2224088" algn="l"/>
              </a:tabLst>
            </a:pPr>
            <a:r>
              <a:rPr lang="en-US" sz="1700">
                <a:highlight>
                  <a:srgbClr val="FF00FF"/>
                </a:highlight>
              </a:rPr>
              <a:t>[BAC]</a:t>
            </a:r>
            <a:r>
              <a:rPr lang="en-US" sz="1700"/>
              <a:t> members will meet at least four times a year. Meetings will </a:t>
            </a:r>
            <a:br>
              <a:rPr lang="en-US" sz="1700"/>
            </a:br>
            <a:r>
              <a:rPr lang="en-US" sz="1700"/>
              <a:t>be available </a:t>
            </a:r>
            <a:r>
              <a:rPr lang="en-US" sz="1700">
                <a:highlight>
                  <a:srgbClr val="FF00FF"/>
                </a:highlight>
              </a:rPr>
              <a:t>[insert multiple modes]</a:t>
            </a:r>
            <a:r>
              <a:rPr lang="en-US" sz="1700"/>
              <a:t>. </a:t>
            </a:r>
            <a:r>
              <a:rPr lang="en-US" sz="1700">
                <a:highlight>
                  <a:srgbClr val="FF00FF"/>
                </a:highlight>
              </a:rPr>
              <a:t>[Medicaid Program Name]</a:t>
            </a:r>
            <a:r>
              <a:rPr lang="en-US" sz="1700"/>
              <a:t> </a:t>
            </a:r>
            <a:br>
              <a:rPr lang="en-US" sz="1700"/>
            </a:br>
            <a:r>
              <a:rPr lang="en-US" sz="1700"/>
              <a:t>can also support members with </a:t>
            </a:r>
            <a:r>
              <a:rPr lang="en-US" sz="1700">
                <a:highlight>
                  <a:srgbClr val="FF00FF"/>
                </a:highlight>
              </a:rPr>
              <a:t>[include resources, such as transportation, childcare or stipends]</a:t>
            </a:r>
            <a:r>
              <a:rPr lang="en-US" sz="1700"/>
              <a:t>.</a:t>
            </a:r>
            <a:endParaRPr lang="en-US" sz="1700" dirty="0"/>
          </a:p>
        </p:txBody>
      </p:sp>
      <p:sp>
        <p:nvSpPr>
          <p:cNvPr id="11" name="Content Placeholder 10">
            <a:extLst>
              <a:ext uri="{FF2B5EF4-FFF2-40B4-BE49-F238E27FC236}">
                <a16:creationId xmlns:a16="http://schemas.microsoft.com/office/drawing/2014/main" id="{0BB257DC-D6C5-71A3-E7A7-6A6F4B123DF1}"/>
              </a:ext>
            </a:extLst>
          </p:cNvPr>
          <p:cNvSpPr>
            <a:spLocks noGrp="1"/>
          </p:cNvSpPr>
          <p:nvPr>
            <p:ph idx="16"/>
          </p:nvPr>
        </p:nvSpPr>
        <p:spPr>
          <a:xfrm>
            <a:off x="679250" y="8723511"/>
            <a:ext cx="3698858" cy="572689"/>
          </a:xfrm>
        </p:spPr>
        <p:txBody>
          <a:bodyPr/>
          <a:lstStyle/>
          <a:p>
            <a:pPr>
              <a:spcBef>
                <a:spcPts val="0"/>
              </a:spcBef>
              <a:spcAft>
                <a:spcPts val="1200"/>
              </a:spcAft>
            </a:pPr>
            <a:r>
              <a:rPr lang="en-US" sz="1600" dirty="0"/>
              <a:t>Learn more or apply to join: </a:t>
            </a:r>
            <a:r>
              <a:rPr lang="en-US" sz="1600" dirty="0">
                <a:highlight>
                  <a:srgbClr val="FF00FF"/>
                </a:highlight>
              </a:rPr>
              <a:t>URL</a:t>
            </a:r>
          </a:p>
          <a:p>
            <a:pPr>
              <a:spcBef>
                <a:spcPts val="0"/>
              </a:spcBef>
              <a:spcAft>
                <a:spcPts val="1200"/>
              </a:spcAft>
            </a:pPr>
            <a:r>
              <a:rPr lang="en-US" sz="1600" dirty="0"/>
              <a:t>Have questions? Contact: </a:t>
            </a:r>
            <a:r>
              <a:rPr lang="en-US" sz="1600" dirty="0">
                <a:highlight>
                  <a:srgbClr val="FF00FF"/>
                </a:highlight>
              </a:rPr>
              <a:t>XYZ</a:t>
            </a:r>
          </a:p>
        </p:txBody>
      </p:sp>
      <p:sp>
        <p:nvSpPr>
          <p:cNvPr id="22" name="Picture Placeholder 21">
            <a:extLst>
              <a:ext uri="{FF2B5EF4-FFF2-40B4-BE49-F238E27FC236}">
                <a16:creationId xmlns:a16="http://schemas.microsoft.com/office/drawing/2014/main" id="{448EE143-D20C-1FEF-C8C6-B34434FA39C2}"/>
              </a:ext>
            </a:extLst>
          </p:cNvPr>
          <p:cNvSpPr>
            <a:spLocks noGrp="1"/>
          </p:cNvSpPr>
          <p:nvPr>
            <p:ph type="pic" sz="quarter" idx="17"/>
          </p:nvPr>
        </p:nvSpPr>
        <p:spPr/>
        <p:txBody>
          <a:bodyPr/>
          <a:lstStyle/>
          <a:p>
            <a:endParaRPr lang="en-US"/>
          </a:p>
        </p:txBody>
      </p:sp>
      <p:cxnSp>
        <p:nvCxnSpPr>
          <p:cNvPr id="29" name="Straight Connector 28">
            <a:extLst>
              <a:ext uri="{FF2B5EF4-FFF2-40B4-BE49-F238E27FC236}">
                <a16:creationId xmlns:a16="http://schemas.microsoft.com/office/drawing/2014/main" id="{31E17709-3D78-533D-FAF1-DB37E7E186F2}"/>
              </a:ext>
            </a:extLst>
          </p:cNvPr>
          <p:cNvCxnSpPr>
            <a:cxnSpLocks/>
          </p:cNvCxnSpPr>
          <p:nvPr/>
        </p:nvCxnSpPr>
        <p:spPr>
          <a:xfrm>
            <a:off x="679250" y="1534527"/>
            <a:ext cx="5779423" cy="0"/>
          </a:xfrm>
          <a:prstGeom prst="line">
            <a:avLst/>
          </a:prstGeom>
          <a:ln w="38100">
            <a:solidFill>
              <a:srgbClr val="0F515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99995E4-DD96-A94C-8258-8C616B3850F8}"/>
              </a:ext>
            </a:extLst>
          </p:cNvPr>
          <p:cNvCxnSpPr>
            <a:cxnSpLocks/>
          </p:cNvCxnSpPr>
          <p:nvPr/>
        </p:nvCxnSpPr>
        <p:spPr>
          <a:xfrm>
            <a:off x="679250" y="2089391"/>
            <a:ext cx="4922897" cy="0"/>
          </a:xfrm>
          <a:prstGeom prst="line">
            <a:avLst/>
          </a:prstGeom>
          <a:ln w="38100">
            <a:solidFill>
              <a:srgbClr val="0F5151"/>
            </a:solidFill>
          </a:ln>
        </p:spPr>
        <p:style>
          <a:lnRef idx="2">
            <a:schemeClr val="accent1"/>
          </a:lnRef>
          <a:fillRef idx="0">
            <a:schemeClr val="accent1"/>
          </a:fillRef>
          <a:effectRef idx="1">
            <a:schemeClr val="accent1"/>
          </a:effectRef>
          <a:fontRef idx="minor">
            <a:schemeClr val="tx1"/>
          </a:fontRef>
        </p:style>
      </p:cxnSp>
      <p:sp>
        <p:nvSpPr>
          <p:cNvPr id="50" name="Title 6">
            <a:extLst>
              <a:ext uri="{FF2B5EF4-FFF2-40B4-BE49-F238E27FC236}">
                <a16:creationId xmlns:a16="http://schemas.microsoft.com/office/drawing/2014/main" id="{FB67E524-A65C-2DDD-5191-E6253178D5FD}"/>
              </a:ext>
            </a:extLst>
          </p:cNvPr>
          <p:cNvSpPr>
            <a:spLocks noGrp="1"/>
          </p:cNvSpPr>
          <p:nvPr>
            <p:ph type="ctrTitle"/>
          </p:nvPr>
        </p:nvSpPr>
        <p:spPr>
          <a:xfrm>
            <a:off x="694880" y="1609758"/>
            <a:ext cx="6398270" cy="543769"/>
          </a:xfrm>
        </p:spPr>
        <p:txBody>
          <a:bodyPr/>
          <a:lstStyle/>
          <a:p>
            <a:pPr>
              <a:lnSpc>
                <a:spcPct val="90000"/>
              </a:lnSpc>
            </a:pPr>
            <a:r>
              <a:rPr lang="en-US" sz="4000" dirty="0"/>
              <a:t>You’re the Medicaid expert we’ve been waiting for.</a:t>
            </a:r>
          </a:p>
        </p:txBody>
      </p:sp>
    </p:spTree>
    <p:extLst>
      <p:ext uri="{BB962C8B-B14F-4D97-AF65-F5344CB8AC3E}">
        <p14:creationId xmlns:p14="http://schemas.microsoft.com/office/powerpoint/2010/main" val="19115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00D0A0-F60B-89CF-40C0-292A2EFFC00D}"/>
              </a:ext>
            </a:extLst>
          </p:cNvPr>
          <p:cNvSpPr/>
          <p:nvPr/>
        </p:nvSpPr>
        <p:spPr>
          <a:xfrm>
            <a:off x="361950" y="361949"/>
            <a:ext cx="7048500" cy="2255284"/>
          </a:xfrm>
          <a:prstGeom prst="rect">
            <a:avLst/>
          </a:prstGeom>
          <a:solidFill>
            <a:srgbClr val="1EA1A1">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3" name="Rounded Rectangle 2">
            <a:extLst>
              <a:ext uri="{FF2B5EF4-FFF2-40B4-BE49-F238E27FC236}">
                <a16:creationId xmlns:a16="http://schemas.microsoft.com/office/drawing/2014/main" id="{BF3F226B-4613-0B76-6894-9FC286AB4547}"/>
              </a:ext>
            </a:extLst>
          </p:cNvPr>
          <p:cNvSpPr/>
          <p:nvPr/>
        </p:nvSpPr>
        <p:spPr>
          <a:xfrm>
            <a:off x="361950" y="4326091"/>
            <a:ext cx="7048500" cy="2255284"/>
          </a:xfrm>
          <a:prstGeom prst="roundRect">
            <a:avLst>
              <a:gd name="adj" fmla="val 7124"/>
            </a:avLst>
          </a:prstGeom>
          <a:solidFill>
            <a:srgbClr val="D2ECEC">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8" name="Content Placeholder 7">
            <a:extLst>
              <a:ext uri="{FF2B5EF4-FFF2-40B4-BE49-F238E27FC236}">
                <a16:creationId xmlns:a16="http://schemas.microsoft.com/office/drawing/2014/main" id="{709347C1-F2E3-FD24-F962-DF58133EFDCF}"/>
              </a:ext>
            </a:extLst>
          </p:cNvPr>
          <p:cNvSpPr>
            <a:spLocks noGrp="1"/>
          </p:cNvSpPr>
          <p:nvPr>
            <p:ph idx="13"/>
          </p:nvPr>
        </p:nvSpPr>
        <p:spPr/>
        <p:txBody>
          <a:bodyPr/>
          <a:lstStyle/>
          <a:p>
            <a:pPr>
              <a:lnSpc>
                <a:spcPct val="125000"/>
              </a:lnSpc>
              <a:spcBef>
                <a:spcPts val="0"/>
              </a:spcBef>
            </a:pPr>
            <a:r>
              <a:rPr lang="en-US" dirty="0"/>
              <a:t>We want to make Medicaid work better for members and we need your help. Join the </a:t>
            </a:r>
            <a:r>
              <a:rPr lang="en-US" dirty="0">
                <a:highlight>
                  <a:srgbClr val="FF00FF"/>
                </a:highlight>
              </a:rPr>
              <a:t>[Medicaid Program Name]</a:t>
            </a:r>
            <a:r>
              <a:rPr lang="en-US" dirty="0"/>
              <a:t>’s new </a:t>
            </a:r>
            <a:r>
              <a:rPr lang="en-US" dirty="0">
                <a:highlight>
                  <a:srgbClr val="FF00FF"/>
                </a:highlight>
              </a:rPr>
              <a:t>[BAC/MAC]</a:t>
            </a:r>
            <a:r>
              <a:rPr lang="en-US" dirty="0"/>
              <a:t> to share your experience with the program. Your voice can support policy and program changes.</a:t>
            </a:r>
          </a:p>
        </p:txBody>
      </p:sp>
      <p:sp>
        <p:nvSpPr>
          <p:cNvPr id="9" name="Content Placeholder 8">
            <a:extLst>
              <a:ext uri="{FF2B5EF4-FFF2-40B4-BE49-F238E27FC236}">
                <a16:creationId xmlns:a16="http://schemas.microsoft.com/office/drawing/2014/main" id="{6D8FCF94-F1C2-FD40-D48E-8A53DF018FCA}"/>
              </a:ext>
            </a:extLst>
          </p:cNvPr>
          <p:cNvSpPr>
            <a:spLocks noGrp="1"/>
          </p:cNvSpPr>
          <p:nvPr>
            <p:ph idx="14"/>
          </p:nvPr>
        </p:nvSpPr>
        <p:spPr/>
        <p:txBody>
          <a:bodyPr/>
          <a:lstStyle/>
          <a:p>
            <a:pPr>
              <a:lnSpc>
                <a:spcPct val="125000"/>
              </a:lnSpc>
              <a:spcBef>
                <a:spcPts val="0"/>
              </a:spcBef>
              <a:spcAft>
                <a:spcPts val="850"/>
              </a:spcAft>
            </a:pPr>
            <a:r>
              <a:rPr lang="en-US" sz="1600" dirty="0"/>
              <a:t>If you have experience with Medicaid, we want to hear from you.</a:t>
            </a:r>
            <a:br>
              <a:rPr lang="en-US" sz="1600" dirty="0"/>
            </a:br>
            <a:r>
              <a:rPr lang="en-US" sz="1600" dirty="0"/>
              <a:t>We are looking for:</a:t>
            </a:r>
          </a:p>
          <a:p>
            <a:pPr marL="468630" indent="-285750">
              <a:lnSpc>
                <a:spcPct val="125000"/>
              </a:lnSpc>
              <a:spcBef>
                <a:spcPts val="0"/>
              </a:spcBef>
              <a:spcAft>
                <a:spcPts val="850"/>
              </a:spcAft>
              <a:buFont typeface="System Font Regular"/>
              <a:buChar char="+"/>
            </a:pPr>
            <a:r>
              <a:rPr lang="en-US" sz="1600" dirty="0"/>
              <a:t>Current or former Medicaid enrollees</a:t>
            </a:r>
          </a:p>
          <a:p>
            <a:pPr marL="468630" indent="-285750">
              <a:lnSpc>
                <a:spcPct val="125000"/>
              </a:lnSpc>
              <a:spcBef>
                <a:spcPts val="0"/>
              </a:spcBef>
              <a:spcAft>
                <a:spcPts val="850"/>
              </a:spcAft>
              <a:buFont typeface="System Font Regular"/>
              <a:buChar char="+"/>
            </a:pPr>
            <a:r>
              <a:rPr lang="en-US" sz="1600" dirty="0"/>
              <a:t>Family members of enrollees</a:t>
            </a:r>
          </a:p>
          <a:p>
            <a:pPr marL="468630" indent="-285750">
              <a:lnSpc>
                <a:spcPct val="125000"/>
              </a:lnSpc>
              <a:spcBef>
                <a:spcPts val="0"/>
              </a:spcBef>
              <a:spcAft>
                <a:spcPts val="850"/>
              </a:spcAft>
              <a:buFont typeface="System Font Regular"/>
              <a:buChar char="+"/>
            </a:pPr>
            <a:r>
              <a:rPr lang="en-US" sz="1600" dirty="0"/>
              <a:t>Paid or unpaid caregivers of enrollees</a:t>
            </a:r>
          </a:p>
        </p:txBody>
      </p:sp>
      <p:sp>
        <p:nvSpPr>
          <p:cNvPr id="10" name="Content Placeholder 9">
            <a:extLst>
              <a:ext uri="{FF2B5EF4-FFF2-40B4-BE49-F238E27FC236}">
                <a16:creationId xmlns:a16="http://schemas.microsoft.com/office/drawing/2014/main" id="{C01B286F-8CDC-D483-7847-E99EBBFDBDC8}"/>
              </a:ext>
            </a:extLst>
          </p:cNvPr>
          <p:cNvSpPr>
            <a:spLocks noGrp="1"/>
          </p:cNvSpPr>
          <p:nvPr>
            <p:ph idx="15"/>
          </p:nvPr>
        </p:nvSpPr>
        <p:spPr/>
        <p:txBody>
          <a:bodyPr/>
          <a:lstStyle/>
          <a:p>
            <a:pPr>
              <a:lnSpc>
                <a:spcPct val="125000"/>
              </a:lnSpc>
              <a:tabLst>
                <a:tab pos="2224088" algn="l"/>
              </a:tabLst>
            </a:pPr>
            <a:r>
              <a:rPr lang="en-US" sz="1600" dirty="0">
                <a:highlight>
                  <a:srgbClr val="FF00FF"/>
                </a:highlight>
              </a:rPr>
              <a:t>[BAC]</a:t>
            </a:r>
            <a:r>
              <a:rPr lang="en-US" sz="1600" dirty="0"/>
              <a:t> members will meet at least four times a year. Meetings will be available </a:t>
            </a:r>
            <a:r>
              <a:rPr lang="en-US" sz="1600" dirty="0">
                <a:highlight>
                  <a:srgbClr val="FF00FF"/>
                </a:highlight>
              </a:rPr>
              <a:t>[insert multiple modes]</a:t>
            </a:r>
            <a:r>
              <a:rPr lang="en-US" sz="1600" dirty="0"/>
              <a:t>. </a:t>
            </a:r>
            <a:r>
              <a:rPr lang="en-US" sz="1600" dirty="0">
                <a:highlight>
                  <a:srgbClr val="FF00FF"/>
                </a:highlight>
              </a:rPr>
              <a:t>[Medicaid Program Name]</a:t>
            </a:r>
            <a:r>
              <a:rPr lang="en-US" sz="1600" dirty="0"/>
              <a:t> can also support members with </a:t>
            </a:r>
            <a:r>
              <a:rPr lang="en-US" sz="1600" dirty="0">
                <a:highlight>
                  <a:srgbClr val="FF00FF"/>
                </a:highlight>
              </a:rPr>
              <a:t>[include resources, such as transportation, childcare or stipends]</a:t>
            </a:r>
            <a:r>
              <a:rPr lang="en-US" sz="1600" dirty="0"/>
              <a:t>.</a:t>
            </a:r>
          </a:p>
        </p:txBody>
      </p:sp>
      <p:pic>
        <p:nvPicPr>
          <p:cNvPr id="25" name="Picture Placeholder 24" descr="A person hugging a child&#10;&#10;Description automatically generated">
            <a:extLst>
              <a:ext uri="{FF2B5EF4-FFF2-40B4-BE49-F238E27FC236}">
                <a16:creationId xmlns:a16="http://schemas.microsoft.com/office/drawing/2014/main" id="{BFA703BE-B411-71A1-404D-5200BBF43271}"/>
              </a:ext>
            </a:extLst>
          </p:cNvPr>
          <p:cNvPicPr>
            <a:picLocks noGrp="1" noChangeAspect="1"/>
          </p:cNvPicPr>
          <p:nvPr>
            <p:ph type="pic" sz="quarter" idx="18"/>
          </p:nvPr>
        </p:nvPicPr>
        <p:blipFill>
          <a:blip r:embed="rId3"/>
          <a:srcRect l="44220" t="12171" r="20219" b="32607"/>
          <a:stretch/>
        </p:blipFill>
        <p:spPr>
          <a:xfrm>
            <a:off x="5224463" y="361950"/>
            <a:ext cx="2185987" cy="2255838"/>
          </a:xfrm>
        </p:spPr>
      </p:pic>
      <p:sp>
        <p:nvSpPr>
          <p:cNvPr id="11" name="Content Placeholder 10">
            <a:extLst>
              <a:ext uri="{FF2B5EF4-FFF2-40B4-BE49-F238E27FC236}">
                <a16:creationId xmlns:a16="http://schemas.microsoft.com/office/drawing/2014/main" id="{5E45D59C-CF84-97D7-E90F-78A94C1C0D1A}"/>
              </a:ext>
            </a:extLst>
          </p:cNvPr>
          <p:cNvSpPr>
            <a:spLocks noGrp="1"/>
          </p:cNvSpPr>
          <p:nvPr>
            <p:ph idx="16"/>
          </p:nvPr>
        </p:nvSpPr>
        <p:spPr>
          <a:xfrm>
            <a:off x="686530" y="8728007"/>
            <a:ext cx="3698858" cy="563698"/>
          </a:xfrm>
        </p:spPr>
        <p:txBody>
          <a:bodyPr/>
          <a:lstStyle/>
          <a:p>
            <a:pPr>
              <a:spcBef>
                <a:spcPts val="0"/>
              </a:spcBef>
              <a:spcAft>
                <a:spcPts val="1200"/>
              </a:spcAft>
            </a:pPr>
            <a:r>
              <a:rPr lang="en-US" sz="1600" dirty="0"/>
              <a:t>Learn more or apply to join: </a:t>
            </a:r>
            <a:r>
              <a:rPr lang="en-US" sz="1600" dirty="0">
                <a:highlight>
                  <a:srgbClr val="FF00FF"/>
                </a:highlight>
              </a:rPr>
              <a:t>URL</a:t>
            </a:r>
          </a:p>
          <a:p>
            <a:pPr>
              <a:spcBef>
                <a:spcPts val="0"/>
              </a:spcBef>
              <a:spcAft>
                <a:spcPts val="1200"/>
              </a:spcAft>
            </a:pPr>
            <a:r>
              <a:rPr lang="en-US" sz="1600" dirty="0"/>
              <a:t>Have questions? Contact: </a:t>
            </a:r>
            <a:r>
              <a:rPr lang="en-US" sz="1600" dirty="0">
                <a:highlight>
                  <a:srgbClr val="FF00FF"/>
                </a:highlight>
              </a:rPr>
              <a:t>XYZ</a:t>
            </a:r>
          </a:p>
        </p:txBody>
      </p:sp>
      <p:sp>
        <p:nvSpPr>
          <p:cNvPr id="73" name="Picture Placeholder 72">
            <a:extLst>
              <a:ext uri="{FF2B5EF4-FFF2-40B4-BE49-F238E27FC236}">
                <a16:creationId xmlns:a16="http://schemas.microsoft.com/office/drawing/2014/main" id="{53323AF5-768B-FC05-D751-7C352907F983}"/>
              </a:ext>
            </a:extLst>
          </p:cNvPr>
          <p:cNvSpPr>
            <a:spLocks noGrp="1"/>
          </p:cNvSpPr>
          <p:nvPr>
            <p:ph type="pic" sz="quarter" idx="17"/>
          </p:nvPr>
        </p:nvSpPr>
        <p:spPr/>
        <p:txBody>
          <a:bodyPr/>
          <a:lstStyle/>
          <a:p>
            <a:endParaRPr lang="en-US"/>
          </a:p>
        </p:txBody>
      </p:sp>
      <p:cxnSp>
        <p:nvCxnSpPr>
          <p:cNvPr id="68" name="Straight Connector 67">
            <a:extLst>
              <a:ext uri="{FF2B5EF4-FFF2-40B4-BE49-F238E27FC236}">
                <a16:creationId xmlns:a16="http://schemas.microsoft.com/office/drawing/2014/main" id="{A0BB11A1-78EF-E395-A20F-A5BD235F4F9B}"/>
              </a:ext>
            </a:extLst>
          </p:cNvPr>
          <p:cNvCxnSpPr>
            <a:cxnSpLocks/>
          </p:cNvCxnSpPr>
          <p:nvPr/>
        </p:nvCxnSpPr>
        <p:spPr>
          <a:xfrm>
            <a:off x="679250" y="1825140"/>
            <a:ext cx="5035750" cy="0"/>
          </a:xfrm>
          <a:prstGeom prst="line">
            <a:avLst/>
          </a:prstGeom>
          <a:ln w="38100">
            <a:solidFill>
              <a:srgbClr val="0F515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8108CB0-CB44-EBC0-1E32-A07EFD06A6AE}"/>
              </a:ext>
            </a:extLst>
          </p:cNvPr>
          <p:cNvCxnSpPr>
            <a:cxnSpLocks/>
          </p:cNvCxnSpPr>
          <p:nvPr/>
        </p:nvCxnSpPr>
        <p:spPr>
          <a:xfrm>
            <a:off x="679250" y="2310410"/>
            <a:ext cx="4298267" cy="0"/>
          </a:xfrm>
          <a:prstGeom prst="line">
            <a:avLst/>
          </a:prstGeom>
          <a:ln w="38100">
            <a:solidFill>
              <a:srgbClr val="0F5151"/>
            </a:solidFill>
          </a:ln>
        </p:spPr>
        <p:style>
          <a:lnRef idx="2">
            <a:schemeClr val="accent1"/>
          </a:lnRef>
          <a:fillRef idx="0">
            <a:schemeClr val="accent1"/>
          </a:fillRef>
          <a:effectRef idx="1">
            <a:schemeClr val="accent1"/>
          </a:effectRef>
          <a:fontRef idx="minor">
            <a:schemeClr val="tx1"/>
          </a:fontRef>
        </p:style>
      </p:cxnSp>
      <p:sp>
        <p:nvSpPr>
          <p:cNvPr id="74" name="Title 6">
            <a:extLst>
              <a:ext uri="{FF2B5EF4-FFF2-40B4-BE49-F238E27FC236}">
                <a16:creationId xmlns:a16="http://schemas.microsoft.com/office/drawing/2014/main" id="{C642A985-A001-FCBF-3C2A-0D5AD23414AE}"/>
              </a:ext>
            </a:extLst>
          </p:cNvPr>
          <p:cNvSpPr txBox="1">
            <a:spLocks/>
          </p:cNvSpPr>
          <p:nvPr/>
        </p:nvSpPr>
        <p:spPr>
          <a:xfrm>
            <a:off x="694880" y="1822352"/>
            <a:ext cx="5460991" cy="543769"/>
          </a:xfrm>
          <a:prstGeom prst="rect">
            <a:avLst/>
          </a:prstGeom>
        </p:spPr>
        <p:txBody>
          <a:bodyPr vert="horz" lIns="0" tIns="0" rIns="0" bIns="0" rtlCol="0" anchor="b">
            <a:noAutofit/>
          </a:bodyPr>
          <a:lstStyle>
            <a:lvl1pPr algn="l" defTabSz="777240" rtl="0" eaLnBrk="1" latinLnBrk="0" hangingPunct="1">
              <a:lnSpc>
                <a:spcPct val="80000"/>
              </a:lnSpc>
              <a:spcBef>
                <a:spcPct val="0"/>
              </a:spcBef>
              <a:buNone/>
              <a:defRPr sz="3600" b="1" kern="1200">
                <a:solidFill>
                  <a:schemeClr val="bg1"/>
                </a:solidFill>
                <a:latin typeface="+mj-lt"/>
                <a:ea typeface="+mj-ea"/>
                <a:cs typeface="+mj-cs"/>
              </a:defRPr>
            </a:lvl1pPr>
          </a:lstStyle>
          <a:p>
            <a:pPr>
              <a:lnSpc>
                <a:spcPct val="90000"/>
              </a:lnSpc>
            </a:pPr>
            <a:r>
              <a:rPr lang="en-US" sz="3500" dirty="0"/>
              <a:t>You’re the Medicaid expert we’ve been waiting for.</a:t>
            </a:r>
          </a:p>
        </p:txBody>
      </p:sp>
    </p:spTree>
    <p:extLst>
      <p:ext uri="{BB962C8B-B14F-4D97-AF65-F5344CB8AC3E}">
        <p14:creationId xmlns:p14="http://schemas.microsoft.com/office/powerpoint/2010/main" val="115345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4E0477-CD2A-E9B6-E3F2-66710F4553FC}"/>
              </a:ext>
            </a:extLst>
          </p:cNvPr>
          <p:cNvSpPr/>
          <p:nvPr/>
        </p:nvSpPr>
        <p:spPr>
          <a:xfrm>
            <a:off x="361950" y="8327571"/>
            <a:ext cx="7048500" cy="1368879"/>
          </a:xfrm>
          <a:prstGeom prst="rect">
            <a:avLst/>
          </a:prstGeom>
          <a:solidFill>
            <a:srgbClr val="60295B">
              <a:alpha val="9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548640" tIns="274320" rtlCol="0" anchor="ctr"/>
          <a:lstStyle/>
          <a:p>
            <a:endParaRPr lang="en-US" sz="1600" b="1" dirty="0">
              <a:latin typeface="Aptos" panose="020B0004020202020204" pitchFamily="34" charset="0"/>
              <a:cs typeface="Aparajita" panose="020B0604020202020204" pitchFamily="34" charset="0"/>
            </a:endParaRPr>
          </a:p>
        </p:txBody>
      </p:sp>
      <p:sp>
        <p:nvSpPr>
          <p:cNvPr id="5" name="Picture Placeholder 4">
            <a:extLst>
              <a:ext uri="{FF2B5EF4-FFF2-40B4-BE49-F238E27FC236}">
                <a16:creationId xmlns:a16="http://schemas.microsoft.com/office/drawing/2014/main" id="{8123C0E6-B4D2-2184-F4DA-54114C2C18AA}"/>
              </a:ext>
            </a:extLst>
          </p:cNvPr>
          <p:cNvSpPr>
            <a:spLocks noGrp="1"/>
          </p:cNvSpPr>
          <p:nvPr>
            <p:ph type="pic" sz="quarter" idx="18"/>
          </p:nvPr>
        </p:nvSpPr>
        <p:spPr>
          <a:solidFill>
            <a:srgbClr val="FF00FF"/>
          </a:solidFill>
        </p:spPr>
        <p:txBody>
          <a:bodyPr/>
          <a:lstStyle/>
          <a:p>
            <a:endParaRPr lang="en-US" dirty="0"/>
          </a:p>
        </p:txBody>
      </p:sp>
      <p:sp>
        <p:nvSpPr>
          <p:cNvPr id="7" name="Picture Placeholder 6">
            <a:extLst>
              <a:ext uri="{FF2B5EF4-FFF2-40B4-BE49-F238E27FC236}">
                <a16:creationId xmlns:a16="http://schemas.microsoft.com/office/drawing/2014/main" id="{E504A064-955E-BA0B-B55D-A3010B82E400}"/>
              </a:ext>
            </a:extLst>
          </p:cNvPr>
          <p:cNvSpPr>
            <a:spLocks noGrp="1"/>
          </p:cNvSpPr>
          <p:nvPr>
            <p:ph type="pic" sz="quarter" idx="17"/>
          </p:nvPr>
        </p:nvSpPr>
        <p:spPr/>
        <p:txBody>
          <a:bodyPr/>
          <a:lstStyle/>
          <a:p>
            <a:endParaRPr lang="en-US"/>
          </a:p>
        </p:txBody>
      </p:sp>
      <p:cxnSp>
        <p:nvCxnSpPr>
          <p:cNvPr id="11" name="Straight Connector 10">
            <a:extLst>
              <a:ext uri="{FF2B5EF4-FFF2-40B4-BE49-F238E27FC236}">
                <a16:creationId xmlns:a16="http://schemas.microsoft.com/office/drawing/2014/main" id="{902F3609-FA97-1431-BA3D-9994C28E7F96}"/>
              </a:ext>
            </a:extLst>
          </p:cNvPr>
          <p:cNvCxnSpPr>
            <a:cxnSpLocks/>
          </p:cNvCxnSpPr>
          <p:nvPr/>
        </p:nvCxnSpPr>
        <p:spPr>
          <a:xfrm>
            <a:off x="679250" y="1825140"/>
            <a:ext cx="5035750" cy="0"/>
          </a:xfrm>
          <a:prstGeom prst="line">
            <a:avLst/>
          </a:prstGeom>
          <a:ln w="38100">
            <a:solidFill>
              <a:srgbClr val="0F515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E0D3E8-59CC-296D-0B92-E0B6188242A4}"/>
              </a:ext>
            </a:extLst>
          </p:cNvPr>
          <p:cNvCxnSpPr>
            <a:cxnSpLocks/>
          </p:cNvCxnSpPr>
          <p:nvPr/>
        </p:nvCxnSpPr>
        <p:spPr>
          <a:xfrm>
            <a:off x="679250" y="2310410"/>
            <a:ext cx="4298267" cy="0"/>
          </a:xfrm>
          <a:prstGeom prst="line">
            <a:avLst/>
          </a:prstGeom>
          <a:ln w="38100">
            <a:solidFill>
              <a:srgbClr val="0F5151"/>
            </a:solidFill>
          </a:ln>
        </p:spPr>
        <p:style>
          <a:lnRef idx="2">
            <a:schemeClr val="accent1"/>
          </a:lnRef>
          <a:fillRef idx="0">
            <a:schemeClr val="accent1"/>
          </a:fillRef>
          <a:effectRef idx="1">
            <a:schemeClr val="accent1"/>
          </a:effectRef>
          <a:fontRef idx="minor">
            <a:schemeClr val="tx1"/>
          </a:fontRef>
        </p:style>
      </p:cxnSp>
      <p:sp>
        <p:nvSpPr>
          <p:cNvPr id="10" name="Title 6">
            <a:extLst>
              <a:ext uri="{FF2B5EF4-FFF2-40B4-BE49-F238E27FC236}">
                <a16:creationId xmlns:a16="http://schemas.microsoft.com/office/drawing/2014/main" id="{25F6A337-4F18-E8B9-E24B-3B02E3DB7014}"/>
              </a:ext>
            </a:extLst>
          </p:cNvPr>
          <p:cNvSpPr txBox="1">
            <a:spLocks/>
          </p:cNvSpPr>
          <p:nvPr/>
        </p:nvSpPr>
        <p:spPr>
          <a:xfrm>
            <a:off x="694880" y="1822352"/>
            <a:ext cx="5460991" cy="543769"/>
          </a:xfrm>
          <a:prstGeom prst="rect">
            <a:avLst/>
          </a:prstGeom>
        </p:spPr>
        <p:txBody>
          <a:bodyPr vert="horz" lIns="0" tIns="0" rIns="0" bIns="0" rtlCol="0" anchor="b">
            <a:noAutofit/>
          </a:bodyPr>
          <a:lstStyle>
            <a:lvl1pPr algn="l" defTabSz="777240" rtl="0" eaLnBrk="1" latinLnBrk="0" hangingPunct="1">
              <a:lnSpc>
                <a:spcPct val="80000"/>
              </a:lnSpc>
              <a:spcBef>
                <a:spcPct val="0"/>
              </a:spcBef>
              <a:buNone/>
              <a:defRPr sz="3600" b="1" kern="1200">
                <a:solidFill>
                  <a:schemeClr val="bg1"/>
                </a:solidFill>
                <a:latin typeface="+mj-lt"/>
                <a:ea typeface="+mj-ea"/>
                <a:cs typeface="+mj-cs"/>
              </a:defRPr>
            </a:lvl1pPr>
          </a:lstStyle>
          <a:p>
            <a:pPr>
              <a:lnSpc>
                <a:spcPct val="90000"/>
              </a:lnSpc>
            </a:pPr>
            <a:r>
              <a:rPr lang="en-US" sz="3500" dirty="0"/>
              <a:t>You’re the Medicaid expert we’ve been waiting for.</a:t>
            </a:r>
          </a:p>
        </p:txBody>
      </p:sp>
      <p:sp>
        <p:nvSpPr>
          <p:cNvPr id="13" name="Content Placeholder 7">
            <a:extLst>
              <a:ext uri="{FF2B5EF4-FFF2-40B4-BE49-F238E27FC236}">
                <a16:creationId xmlns:a16="http://schemas.microsoft.com/office/drawing/2014/main" id="{BDF00306-F926-20D3-D530-917B53D36B58}"/>
              </a:ext>
            </a:extLst>
          </p:cNvPr>
          <p:cNvSpPr>
            <a:spLocks noGrp="1"/>
          </p:cNvSpPr>
          <p:nvPr>
            <p:ph idx="13"/>
          </p:nvPr>
        </p:nvSpPr>
        <p:spPr>
          <a:xfrm>
            <a:off x="686530" y="2876087"/>
            <a:ext cx="6407690" cy="1126375"/>
          </a:xfrm>
        </p:spPr>
        <p:txBody>
          <a:bodyPr/>
          <a:lstStyle/>
          <a:p>
            <a:pPr>
              <a:lnSpc>
                <a:spcPct val="125000"/>
              </a:lnSpc>
              <a:spcBef>
                <a:spcPts val="0"/>
              </a:spcBef>
            </a:pPr>
            <a:r>
              <a:rPr lang="en-US" dirty="0"/>
              <a:t>We want to make Medicaid work better for members and we need your help. Join the </a:t>
            </a:r>
            <a:r>
              <a:rPr lang="en-US" dirty="0">
                <a:highlight>
                  <a:srgbClr val="FF00FF"/>
                </a:highlight>
              </a:rPr>
              <a:t>[Medicaid Program Name]</a:t>
            </a:r>
            <a:r>
              <a:rPr lang="en-US" dirty="0"/>
              <a:t>’s new </a:t>
            </a:r>
            <a:r>
              <a:rPr lang="en-US" dirty="0">
                <a:highlight>
                  <a:srgbClr val="FF00FF"/>
                </a:highlight>
              </a:rPr>
              <a:t>[BAC/MAC]</a:t>
            </a:r>
            <a:r>
              <a:rPr lang="en-US" dirty="0"/>
              <a:t> to share your experience with the program. Your voice can support policy and program changes.</a:t>
            </a:r>
          </a:p>
        </p:txBody>
      </p:sp>
      <p:sp>
        <p:nvSpPr>
          <p:cNvPr id="14" name="Content Placeholder 8">
            <a:extLst>
              <a:ext uri="{FF2B5EF4-FFF2-40B4-BE49-F238E27FC236}">
                <a16:creationId xmlns:a16="http://schemas.microsoft.com/office/drawing/2014/main" id="{DC337AB2-8681-02CA-3953-25A889112B95}"/>
              </a:ext>
            </a:extLst>
          </p:cNvPr>
          <p:cNvSpPr>
            <a:spLocks noGrp="1"/>
          </p:cNvSpPr>
          <p:nvPr>
            <p:ph idx="14"/>
          </p:nvPr>
        </p:nvSpPr>
        <p:spPr>
          <a:xfrm>
            <a:off x="686530" y="4488396"/>
            <a:ext cx="6407690" cy="1857700"/>
          </a:xfrm>
        </p:spPr>
        <p:txBody>
          <a:bodyPr/>
          <a:lstStyle/>
          <a:p>
            <a:pPr>
              <a:lnSpc>
                <a:spcPct val="125000"/>
              </a:lnSpc>
              <a:spcBef>
                <a:spcPts val="0"/>
              </a:spcBef>
              <a:spcAft>
                <a:spcPts val="850"/>
              </a:spcAft>
            </a:pPr>
            <a:r>
              <a:rPr lang="en-US" sz="1600" dirty="0"/>
              <a:t>If you have experience with Medicaid, we want to hear from you.</a:t>
            </a:r>
            <a:br>
              <a:rPr lang="en-US" sz="1600" dirty="0"/>
            </a:br>
            <a:r>
              <a:rPr lang="en-US" sz="1600" dirty="0"/>
              <a:t>We are looking for:</a:t>
            </a:r>
          </a:p>
          <a:p>
            <a:pPr marL="468630" indent="-285750">
              <a:lnSpc>
                <a:spcPct val="125000"/>
              </a:lnSpc>
              <a:spcBef>
                <a:spcPts val="0"/>
              </a:spcBef>
              <a:spcAft>
                <a:spcPts val="850"/>
              </a:spcAft>
              <a:buFont typeface="System Font Regular"/>
              <a:buChar char="+"/>
            </a:pPr>
            <a:r>
              <a:rPr lang="en-US" sz="1600" dirty="0"/>
              <a:t>Current or former Medicaid enrollees</a:t>
            </a:r>
          </a:p>
          <a:p>
            <a:pPr marL="468630" indent="-285750">
              <a:lnSpc>
                <a:spcPct val="125000"/>
              </a:lnSpc>
              <a:spcBef>
                <a:spcPts val="0"/>
              </a:spcBef>
              <a:spcAft>
                <a:spcPts val="850"/>
              </a:spcAft>
              <a:buFont typeface="System Font Regular"/>
              <a:buChar char="+"/>
            </a:pPr>
            <a:r>
              <a:rPr lang="en-US" sz="1600" dirty="0"/>
              <a:t>Family members of enrollees</a:t>
            </a:r>
          </a:p>
          <a:p>
            <a:pPr marL="468630" indent="-285750">
              <a:lnSpc>
                <a:spcPct val="125000"/>
              </a:lnSpc>
              <a:spcBef>
                <a:spcPts val="0"/>
              </a:spcBef>
              <a:spcAft>
                <a:spcPts val="850"/>
              </a:spcAft>
              <a:buFont typeface="System Font Regular"/>
              <a:buChar char="+"/>
            </a:pPr>
            <a:r>
              <a:rPr lang="en-US" sz="1600" dirty="0"/>
              <a:t>Paid or unpaid caregivers of enrollees</a:t>
            </a:r>
          </a:p>
        </p:txBody>
      </p:sp>
      <p:sp>
        <p:nvSpPr>
          <p:cNvPr id="15" name="Content Placeholder 9">
            <a:extLst>
              <a:ext uri="{FF2B5EF4-FFF2-40B4-BE49-F238E27FC236}">
                <a16:creationId xmlns:a16="http://schemas.microsoft.com/office/drawing/2014/main" id="{263432F3-852A-EAC8-7C77-941B95D10012}"/>
              </a:ext>
            </a:extLst>
          </p:cNvPr>
          <p:cNvSpPr>
            <a:spLocks noGrp="1"/>
          </p:cNvSpPr>
          <p:nvPr>
            <p:ph idx="15"/>
          </p:nvPr>
        </p:nvSpPr>
        <p:spPr>
          <a:xfrm>
            <a:off x="686530" y="6841607"/>
            <a:ext cx="6407690" cy="1201825"/>
          </a:xfrm>
        </p:spPr>
        <p:txBody>
          <a:bodyPr/>
          <a:lstStyle/>
          <a:p>
            <a:pPr>
              <a:lnSpc>
                <a:spcPct val="125000"/>
              </a:lnSpc>
              <a:tabLst>
                <a:tab pos="2224088" algn="l"/>
              </a:tabLst>
            </a:pPr>
            <a:r>
              <a:rPr lang="en-US" sz="1600" dirty="0">
                <a:highlight>
                  <a:srgbClr val="FF00FF"/>
                </a:highlight>
              </a:rPr>
              <a:t>[BAC]</a:t>
            </a:r>
            <a:r>
              <a:rPr lang="en-US" sz="1600" dirty="0"/>
              <a:t> members will meet at least four times a year. Meetings will be available </a:t>
            </a:r>
            <a:r>
              <a:rPr lang="en-US" sz="1600" dirty="0">
                <a:highlight>
                  <a:srgbClr val="FF00FF"/>
                </a:highlight>
              </a:rPr>
              <a:t>[insert multiple modes]</a:t>
            </a:r>
            <a:r>
              <a:rPr lang="en-US" sz="1600" dirty="0"/>
              <a:t>. </a:t>
            </a:r>
            <a:r>
              <a:rPr lang="en-US" sz="1600" dirty="0">
                <a:highlight>
                  <a:srgbClr val="FF00FF"/>
                </a:highlight>
              </a:rPr>
              <a:t>[Medicaid Program Name]</a:t>
            </a:r>
            <a:r>
              <a:rPr lang="en-US" sz="1600" dirty="0"/>
              <a:t> can also support members with </a:t>
            </a:r>
            <a:r>
              <a:rPr lang="en-US" sz="1600" dirty="0">
                <a:highlight>
                  <a:srgbClr val="FF00FF"/>
                </a:highlight>
              </a:rPr>
              <a:t>[include resources, such as transportation, childcare or stipends]</a:t>
            </a:r>
            <a:r>
              <a:rPr lang="en-US" sz="1600" dirty="0"/>
              <a:t>.</a:t>
            </a:r>
          </a:p>
        </p:txBody>
      </p:sp>
      <p:sp>
        <p:nvSpPr>
          <p:cNvPr id="16" name="Content Placeholder 10">
            <a:extLst>
              <a:ext uri="{FF2B5EF4-FFF2-40B4-BE49-F238E27FC236}">
                <a16:creationId xmlns:a16="http://schemas.microsoft.com/office/drawing/2014/main" id="{7AC705C6-09C1-E5C1-D825-D4FF6397A71A}"/>
              </a:ext>
            </a:extLst>
          </p:cNvPr>
          <p:cNvSpPr>
            <a:spLocks noGrp="1"/>
          </p:cNvSpPr>
          <p:nvPr>
            <p:ph idx="16"/>
          </p:nvPr>
        </p:nvSpPr>
        <p:spPr>
          <a:xfrm>
            <a:off x="686530" y="8728007"/>
            <a:ext cx="3698858" cy="563698"/>
          </a:xfrm>
        </p:spPr>
        <p:txBody>
          <a:bodyPr/>
          <a:lstStyle/>
          <a:p>
            <a:pPr>
              <a:spcBef>
                <a:spcPts val="0"/>
              </a:spcBef>
              <a:spcAft>
                <a:spcPts val="1200"/>
              </a:spcAft>
            </a:pPr>
            <a:r>
              <a:rPr lang="en-US" sz="1600" dirty="0"/>
              <a:t>Learn more or apply to join: </a:t>
            </a:r>
            <a:r>
              <a:rPr lang="en-US" sz="1600" dirty="0">
                <a:highlight>
                  <a:srgbClr val="FF00FF"/>
                </a:highlight>
              </a:rPr>
              <a:t>URL</a:t>
            </a:r>
          </a:p>
          <a:p>
            <a:pPr>
              <a:spcBef>
                <a:spcPts val="0"/>
              </a:spcBef>
              <a:spcAft>
                <a:spcPts val="1200"/>
              </a:spcAft>
            </a:pPr>
            <a:r>
              <a:rPr lang="en-US" sz="1600" dirty="0"/>
              <a:t>Have questions? Contact: </a:t>
            </a:r>
            <a:r>
              <a:rPr lang="en-US" sz="1600" dirty="0">
                <a:highlight>
                  <a:srgbClr val="FF00FF"/>
                </a:highlight>
              </a:rPr>
              <a:t>XYZ</a:t>
            </a:r>
          </a:p>
        </p:txBody>
      </p:sp>
    </p:spTree>
    <p:extLst>
      <p:ext uri="{BB962C8B-B14F-4D97-AF65-F5344CB8AC3E}">
        <p14:creationId xmlns:p14="http://schemas.microsoft.com/office/powerpoint/2010/main" val="606478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967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429</TotalTime>
  <Words>677</Words>
  <Application>Microsoft Office PowerPoint</Application>
  <PresentationFormat>Custom</PresentationFormat>
  <Paragraphs>72</Paragraphs>
  <Slides>5</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vt:i4>
      </vt:variant>
    </vt:vector>
  </HeadingPairs>
  <TitlesOfParts>
    <vt:vector size="15" baseType="lpstr">
      <vt:lpstr>Aptos</vt:lpstr>
      <vt:lpstr>Aptos Display</vt:lpstr>
      <vt:lpstr>Arial</vt:lpstr>
      <vt:lpstr>Calibri</vt:lpstr>
      <vt:lpstr>Georgia</vt:lpstr>
      <vt:lpstr>Helvetica</vt:lpstr>
      <vt:lpstr>System Font Regular</vt:lpstr>
      <vt:lpstr>Office Theme</vt:lpstr>
      <vt:lpstr>1_Office Theme</vt:lpstr>
      <vt:lpstr>2_Office Theme</vt:lpstr>
      <vt:lpstr>PowerPoint Presentation</vt:lpstr>
      <vt:lpstr>Tips to Create Your Own Recruitment Flyer</vt:lpstr>
      <vt:lpstr>You’re the Medicaid expert we’ve been waiting for.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Weidel (GMMB)</dc:creator>
  <cp:lastModifiedBy>Gabriela Gomez (GMMB)</cp:lastModifiedBy>
  <cp:revision>89</cp:revision>
  <dcterms:created xsi:type="dcterms:W3CDTF">2024-10-22T15:41:33Z</dcterms:created>
  <dcterms:modified xsi:type="dcterms:W3CDTF">2024-10-29T19:28:39Z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19d756-792e-42a1-bcad-4cb9051ddd2d_Enabled">
    <vt:lpwstr>true</vt:lpwstr>
  </property>
  <property fmtid="{D5CDD505-2E9C-101B-9397-08002B2CF9AE}" pid="3" name="MSIP_Label_8e19d756-792e-42a1-bcad-4cb9051ddd2d_SetDate">
    <vt:lpwstr>2024-10-22T16:05:06Z</vt:lpwstr>
  </property>
  <property fmtid="{D5CDD505-2E9C-101B-9397-08002B2CF9AE}" pid="4" name="MSIP_Label_8e19d756-792e-42a1-bcad-4cb9051ddd2d_Method">
    <vt:lpwstr>Standard</vt:lpwstr>
  </property>
  <property fmtid="{D5CDD505-2E9C-101B-9397-08002B2CF9AE}" pid="5" name="MSIP_Label_8e19d756-792e-42a1-bcad-4cb9051ddd2d_Name">
    <vt:lpwstr>Confidential</vt:lpwstr>
  </property>
  <property fmtid="{D5CDD505-2E9C-101B-9397-08002B2CF9AE}" pid="6" name="MSIP_Label_8e19d756-792e-42a1-bcad-4cb9051ddd2d_SiteId">
    <vt:lpwstr>41eb501a-f671-4ce0-a5bf-b64168c3705f</vt:lpwstr>
  </property>
  <property fmtid="{D5CDD505-2E9C-101B-9397-08002B2CF9AE}" pid="7" name="MSIP_Label_8e19d756-792e-42a1-bcad-4cb9051ddd2d_ActionId">
    <vt:lpwstr>ee7673ed-72b4-4149-8f63-6c0795e82f54</vt:lpwstr>
  </property>
  <property fmtid="{D5CDD505-2E9C-101B-9397-08002B2CF9AE}" pid="8" name="MSIP_Label_8e19d756-792e-42a1-bcad-4cb9051ddd2d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Confidential - Not for Public Consumption or Distribution</vt:lpwstr>
  </property>
</Properties>
</file>