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Lst>
  <p:notesMasterIdLst>
    <p:notesMasterId r:id="rId14"/>
  </p:notesMasterIdLst>
  <p:handoutMasterIdLst>
    <p:handoutMasterId r:id="rId15"/>
  </p:handoutMasterIdLst>
  <p:sldIdLst>
    <p:sldId id="271" r:id="rId3"/>
    <p:sldId id="272" r:id="rId4"/>
    <p:sldId id="256" r:id="rId5"/>
    <p:sldId id="259" r:id="rId6"/>
    <p:sldId id="263" r:id="rId7"/>
    <p:sldId id="257" r:id="rId8"/>
    <p:sldId id="260" r:id="rId9"/>
    <p:sldId id="262" r:id="rId10"/>
    <p:sldId id="258" r:id="rId11"/>
    <p:sldId id="261" r:id="rId12"/>
    <p:sldId id="264" r:id="rId13"/>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4F6A"/>
    <a:srgbClr val="8C441E"/>
    <a:srgbClr val="50164A"/>
    <a:srgbClr val="E59EDD"/>
    <a:srgbClr val="E8F5FC"/>
    <a:srgbClr val="F9EBE2"/>
    <a:srgbClr val="0F9ED5"/>
    <a:srgbClr val="C04F15"/>
    <a:srgbClr val="E97132"/>
    <a:srgbClr val="A02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F0D9BC-FD6F-4327-869D-B078C8286451}" v="3" dt="2024-10-29T18:13:13.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8"/>
    <p:restoredTop sz="92658" autoAdjust="0"/>
  </p:normalViewPr>
  <p:slideViewPr>
    <p:cSldViewPr snapToGrid="0">
      <p:cViewPr varScale="1">
        <p:scale>
          <a:sx n="50" d="100"/>
          <a:sy n="50" d="100"/>
        </p:scale>
        <p:origin x="864" y="36"/>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Gomez (GMMB)" userId="bcedb35c-25d5-432c-8652-157a7700fb9a" providerId="ADAL" clId="{C1F0D9BC-FD6F-4327-869D-B078C8286451}"/>
    <pc:docChg chg="undo custSel addSld delSld modSld">
      <pc:chgData name="Gabriela Gomez (GMMB)" userId="bcedb35c-25d5-432c-8652-157a7700fb9a" providerId="ADAL" clId="{C1F0D9BC-FD6F-4327-869D-B078C8286451}" dt="2024-10-29T18:16:39.669" v="32" actId="20577"/>
      <pc:docMkLst>
        <pc:docMk/>
      </pc:docMkLst>
      <pc:sldChg chg="modSp add del mod">
        <pc:chgData name="Gabriela Gomez (GMMB)" userId="bcedb35c-25d5-432c-8652-157a7700fb9a" providerId="ADAL" clId="{C1F0D9BC-FD6F-4327-869D-B078C8286451}" dt="2024-10-29T18:13:17.989" v="6" actId="20577"/>
        <pc:sldMkLst>
          <pc:docMk/>
          <pc:sldMk cId="155975093" sldId="271"/>
        </pc:sldMkLst>
        <pc:spChg chg="mod">
          <ac:chgData name="Gabriela Gomez (GMMB)" userId="bcedb35c-25d5-432c-8652-157a7700fb9a" providerId="ADAL" clId="{C1F0D9BC-FD6F-4327-869D-B078C8286451}" dt="2024-10-29T18:13:17.989" v="6" actId="20577"/>
          <ac:spMkLst>
            <pc:docMk/>
            <pc:sldMk cId="155975093" sldId="271"/>
            <ac:spMk id="4" creationId="{8FA67D89-2980-E4FE-DDCA-660DD8869857}"/>
          </ac:spMkLst>
        </pc:spChg>
      </pc:sldChg>
      <pc:sldChg chg="modSp add del mod">
        <pc:chgData name="Gabriela Gomez (GMMB)" userId="bcedb35c-25d5-432c-8652-157a7700fb9a" providerId="ADAL" clId="{C1F0D9BC-FD6F-4327-869D-B078C8286451}" dt="2024-10-29T18:16:39.669" v="32" actId="20577"/>
        <pc:sldMkLst>
          <pc:docMk/>
          <pc:sldMk cId="0" sldId="272"/>
        </pc:sldMkLst>
        <pc:spChg chg="mod">
          <ac:chgData name="Gabriela Gomez (GMMB)" userId="bcedb35c-25d5-432c-8652-157a7700fb9a" providerId="ADAL" clId="{C1F0D9BC-FD6F-4327-869D-B078C8286451}" dt="2024-10-29T18:16:39.669" v="32" actId="20577"/>
          <ac:spMkLst>
            <pc:docMk/>
            <pc:sldMk cId="0" sldId="272"/>
            <ac:spMk id="10" creationId="{410B58CC-E872-8990-47CA-BB9136AAF58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D23B13-9A92-84E8-79EC-6D01C630F9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7F8482-47DB-50A8-6800-460A1793FE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B44D47-7C20-E44A-B312-F958FCBB3F6C}" type="datetimeFigureOut">
              <a:rPr lang="en-US" smtClean="0"/>
              <a:t>10/29/2024</a:t>
            </a:fld>
            <a:endParaRPr lang="en-US"/>
          </a:p>
        </p:txBody>
      </p:sp>
      <p:sp>
        <p:nvSpPr>
          <p:cNvPr id="4" name="Footer Placeholder 3">
            <a:extLst>
              <a:ext uri="{FF2B5EF4-FFF2-40B4-BE49-F238E27FC236}">
                <a16:creationId xmlns:a16="http://schemas.microsoft.com/office/drawing/2014/main" id="{E10FCD1D-7A2C-7024-842A-2B3E11139B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AD31F-B949-15D8-7967-F1D6F06443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4F8195-6708-2B49-870C-8B073D9C2B17}" type="slidenum">
              <a:rPr lang="en-US" smtClean="0"/>
              <a:t>‹#›</a:t>
            </a:fld>
            <a:endParaRPr lang="en-US"/>
          </a:p>
        </p:txBody>
      </p:sp>
    </p:spTree>
    <p:extLst>
      <p:ext uri="{BB962C8B-B14F-4D97-AF65-F5344CB8AC3E}">
        <p14:creationId xmlns:p14="http://schemas.microsoft.com/office/powerpoint/2010/main" val="1093284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162F9-9C2D-F642-B533-F95A82208986}" type="datetimeFigureOut">
              <a:rPr lang="en-US" smtClean="0"/>
              <a:t>10/29/2024</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D7BC6-AFCB-F942-86DB-5CA2A65AB41B}" type="slidenum">
              <a:rPr lang="en-US" smtClean="0"/>
              <a:t>‹#›</a:t>
            </a:fld>
            <a:endParaRPr lang="en-US"/>
          </a:p>
        </p:txBody>
      </p:sp>
    </p:spTree>
    <p:extLst>
      <p:ext uri="{BB962C8B-B14F-4D97-AF65-F5344CB8AC3E}">
        <p14:creationId xmlns:p14="http://schemas.microsoft.com/office/powerpoint/2010/main" val="1004524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D7BC6-AFCB-F942-86DB-5CA2A65AB41B}" type="slidenum">
              <a:rPr lang="en-US" smtClean="0"/>
              <a:t>2</a:t>
            </a:fld>
            <a:endParaRPr lang="en-US"/>
          </a:p>
        </p:txBody>
      </p:sp>
    </p:spTree>
    <p:extLst>
      <p:ext uri="{BB962C8B-B14F-4D97-AF65-F5344CB8AC3E}">
        <p14:creationId xmlns:p14="http://schemas.microsoft.com/office/powerpoint/2010/main" val="112386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D7BC6-AFCB-F942-86DB-5CA2A65AB41B}" type="slidenum">
              <a:rPr lang="en-US" smtClean="0"/>
              <a:t>3</a:t>
            </a:fld>
            <a:endParaRPr lang="en-US"/>
          </a:p>
        </p:txBody>
      </p:sp>
    </p:spTree>
    <p:extLst>
      <p:ext uri="{BB962C8B-B14F-4D97-AF65-F5344CB8AC3E}">
        <p14:creationId xmlns:p14="http://schemas.microsoft.com/office/powerpoint/2010/main" val="1391744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urple_Icon">
    <p:bg>
      <p:bgPr>
        <a:solidFill>
          <a:srgbClr val="A02B93"/>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D976D4-7D46-6F54-F3AA-EFB5EC8C393C}"/>
              </a:ext>
            </a:extLst>
          </p:cNvPr>
          <p:cNvSpPr/>
          <p:nvPr userDrawn="1"/>
        </p:nvSpPr>
        <p:spPr>
          <a:xfrm>
            <a:off x="853441" y="0"/>
            <a:ext cx="12862560" cy="12872720"/>
          </a:xfrm>
          <a:prstGeom prst="rect">
            <a:avLst/>
          </a:prstGeom>
          <a:solidFill>
            <a:srgbClr val="FAF3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714499" y="10852880"/>
            <a:ext cx="11148060" cy="1259173"/>
          </a:xfrm>
        </p:spPr>
        <p:txBody>
          <a:bodyPr lIns="0" tIns="0" rIns="0" bIns="0">
            <a:noAutofit/>
          </a:bodyPr>
          <a:lstStyle>
            <a:lvl1pPr marL="0" indent="0" algn="l">
              <a:buNone/>
              <a:defRPr sz="6600">
                <a:solidFill>
                  <a:srgbClr val="3A3A3A"/>
                </a:solidFill>
                <a:latin typeface="Georgia" panose="02040502050405020303" pitchFamily="18"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9" name="Title 1">
            <a:extLst>
              <a:ext uri="{FF2B5EF4-FFF2-40B4-BE49-F238E27FC236}">
                <a16:creationId xmlns:a16="http://schemas.microsoft.com/office/drawing/2014/main" id="{4BFE2FA4-873D-D5CD-9E0A-489B7002CB89}"/>
              </a:ext>
            </a:extLst>
          </p:cNvPr>
          <p:cNvSpPr>
            <a:spLocks noGrp="1"/>
          </p:cNvSpPr>
          <p:nvPr>
            <p:ph type="ctrTitle"/>
          </p:nvPr>
        </p:nvSpPr>
        <p:spPr>
          <a:xfrm>
            <a:off x="1714499" y="5815090"/>
            <a:ext cx="11148060" cy="4288280"/>
          </a:xfrm>
        </p:spPr>
        <p:txBody>
          <a:bodyPr lIns="0" tIns="0" rIns="0" bIns="0" anchor="t">
            <a:noAutofit/>
          </a:bodyPr>
          <a:lstStyle>
            <a:lvl1pPr algn="l">
              <a:lnSpc>
                <a:spcPct val="85000"/>
              </a:lnSpc>
              <a:defRPr sz="11800" b="1" i="0">
                <a:solidFill>
                  <a:srgbClr val="A02B93"/>
                </a:solidFill>
                <a:latin typeface="Aptos" panose="020B00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28199107-A5DF-AC8C-D1E1-7063242AB1E3}"/>
              </a:ext>
            </a:extLst>
          </p:cNvPr>
          <p:cNvCxnSpPr>
            <a:cxnSpLocks/>
          </p:cNvCxnSpPr>
          <p:nvPr userDrawn="1"/>
        </p:nvCxnSpPr>
        <p:spPr>
          <a:xfrm>
            <a:off x="1762722" y="5008656"/>
            <a:ext cx="10855574" cy="0"/>
          </a:xfrm>
          <a:prstGeom prst="line">
            <a:avLst/>
          </a:prstGeom>
          <a:ln w="114300">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69D1477C-C514-5751-69D4-16F48908889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552710" y="1215561"/>
            <a:ext cx="3065586" cy="3012271"/>
          </a:xfrm>
          <a:prstGeom prst="rect">
            <a:avLst/>
          </a:prstGeom>
        </p:spPr>
      </p:pic>
    </p:spTree>
    <p:extLst>
      <p:ext uri="{BB962C8B-B14F-4D97-AF65-F5344CB8AC3E}">
        <p14:creationId xmlns:p14="http://schemas.microsoft.com/office/powerpoint/2010/main" val="331320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94290" y="1747142"/>
            <a:ext cx="12327427" cy="504112"/>
          </a:xfrm>
        </p:spPr>
        <p:txBody>
          <a:bodyPr lIns="0" tIns="0" rIns="0" bIns="0"/>
          <a:lstStyle>
            <a:lvl1pPr>
              <a:defRPr sz="3276" b="0" i="0">
                <a:solidFill>
                  <a:srgbClr val="60295B"/>
                </a:solidFill>
                <a:latin typeface="Arial"/>
                <a:cs typeface="Arial"/>
              </a:defRPr>
            </a:lvl1pPr>
          </a:lstStyle>
          <a:p>
            <a:endParaRPr/>
          </a:p>
        </p:txBody>
      </p:sp>
      <p:sp>
        <p:nvSpPr>
          <p:cNvPr id="3" name="Holder 3"/>
          <p:cNvSpPr>
            <a:spLocks noGrp="1"/>
          </p:cNvSpPr>
          <p:nvPr>
            <p:ph sz="half" idx="2"/>
          </p:nvPr>
        </p:nvSpPr>
        <p:spPr>
          <a:xfrm>
            <a:off x="685800" y="3154681"/>
            <a:ext cx="59664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08273" y="4366149"/>
            <a:ext cx="507682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defRPr sz="993" b="1" i="0">
                <a:solidFill>
                  <a:srgbClr val="60295B"/>
                </a:solidFill>
                <a:latin typeface="Arial"/>
                <a:cs typeface="Arial"/>
              </a:defRPr>
            </a:lvl1pPr>
          </a:lstStyle>
          <a:p>
            <a:pPr marL="12607">
              <a:spcBef>
                <a:spcPts val="75"/>
              </a:spcBef>
            </a:pPr>
            <a:r>
              <a:rPr lang="en-US"/>
              <a:t>State</a:t>
            </a:r>
            <a:r>
              <a:rPr lang="en-US" spc="-5"/>
              <a:t> </a:t>
            </a:r>
            <a:r>
              <a:rPr lang="en-US"/>
              <a:t>Health &amp; </a:t>
            </a:r>
            <a:r>
              <a:rPr lang="en-US" spc="-10"/>
              <a:t>Value</a:t>
            </a:r>
            <a:r>
              <a:rPr lang="en-US"/>
              <a:t> Strategies Brief Style</a:t>
            </a:r>
            <a:r>
              <a:rPr lang="en-US" spc="-5"/>
              <a:t> </a:t>
            </a:r>
            <a:r>
              <a:rPr lang="en-US" spc="-10"/>
              <a:t>Guide</a:t>
            </a:r>
            <a:endParaRPr lang="en-US" spc="-1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7" name="Holder 7"/>
          <p:cNvSpPr>
            <a:spLocks noGrp="1"/>
          </p:cNvSpPr>
          <p:nvPr>
            <p:ph type="sldNum" sz="quarter" idx="7"/>
          </p:nvPr>
        </p:nvSpPr>
        <p:spPr/>
        <p:txBody>
          <a:bodyPr lIns="0" tIns="0" rIns="0" bIns="0"/>
          <a:lstStyle>
            <a:lvl1pPr>
              <a:defRPr sz="1191" b="1" i="0">
                <a:solidFill>
                  <a:schemeClr val="tx1"/>
                </a:solidFill>
                <a:latin typeface="Arial"/>
                <a:cs typeface="Arial"/>
              </a:defRPr>
            </a:lvl1pPr>
          </a:lstStyle>
          <a:p>
            <a:pPr marL="12607">
              <a:spcBef>
                <a:spcPts val="71"/>
              </a:spcBef>
            </a:pPr>
            <a:fld id="{81D60167-4931-47E6-BA6A-407CBD079E47}" type="slidenum">
              <a:rPr lang="en-US" spc="-26" smtClean="0"/>
              <a:pPr marL="12607">
                <a:spcBef>
                  <a:spcPts val="71"/>
                </a:spcBef>
              </a:pPr>
              <a:t>‹#›</a:t>
            </a:fld>
            <a:endParaRPr lang="en-US" spc="-26" dirty="0"/>
          </a:p>
        </p:txBody>
      </p:sp>
    </p:spTree>
    <p:extLst>
      <p:ext uri="{BB962C8B-B14F-4D97-AF65-F5344CB8AC3E}">
        <p14:creationId xmlns:p14="http://schemas.microsoft.com/office/powerpoint/2010/main" val="157292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9"/>
            <a:ext cx="13716000" cy="11295530"/>
          </a:xfrm>
          <a:custGeom>
            <a:avLst/>
            <a:gdLst/>
            <a:ahLst/>
            <a:cxnLst/>
            <a:rect l="l" t="t" r="r" b="b"/>
            <a:pathLst>
              <a:path w="10058400" h="6400800">
                <a:moveTo>
                  <a:pt x="0" y="6400800"/>
                </a:moveTo>
                <a:lnTo>
                  <a:pt x="10058400" y="6400800"/>
                </a:lnTo>
                <a:lnTo>
                  <a:pt x="10058400" y="0"/>
                </a:lnTo>
                <a:lnTo>
                  <a:pt x="0" y="0"/>
                </a:lnTo>
                <a:lnTo>
                  <a:pt x="0" y="6400800"/>
                </a:lnTo>
                <a:close/>
              </a:path>
            </a:pathLst>
          </a:custGeom>
          <a:solidFill>
            <a:srgbClr val="60295B"/>
          </a:solidFill>
        </p:spPr>
        <p:txBody>
          <a:bodyPr wrap="square" lIns="0" tIns="0" rIns="0" bIns="0" rtlCol="0"/>
          <a:lstStyle/>
          <a:p>
            <a:endParaRPr sz="1786" dirty="0"/>
          </a:p>
        </p:txBody>
      </p:sp>
      <p:sp>
        <p:nvSpPr>
          <p:cNvPr id="17" name="bg object 17"/>
          <p:cNvSpPr/>
          <p:nvPr/>
        </p:nvSpPr>
        <p:spPr>
          <a:xfrm>
            <a:off x="0" y="11295539"/>
            <a:ext cx="13716000" cy="2420470"/>
          </a:xfrm>
          <a:custGeom>
            <a:avLst/>
            <a:gdLst/>
            <a:ahLst/>
            <a:cxnLst/>
            <a:rect l="l" t="t" r="r" b="b"/>
            <a:pathLst>
              <a:path w="10058400" h="1371600">
                <a:moveTo>
                  <a:pt x="10058400" y="0"/>
                </a:moveTo>
                <a:lnTo>
                  <a:pt x="0" y="0"/>
                </a:lnTo>
                <a:lnTo>
                  <a:pt x="0" y="1371600"/>
                </a:lnTo>
                <a:lnTo>
                  <a:pt x="10058400" y="1371600"/>
                </a:lnTo>
                <a:lnTo>
                  <a:pt x="10058400" y="0"/>
                </a:lnTo>
                <a:close/>
              </a:path>
            </a:pathLst>
          </a:custGeom>
          <a:solidFill>
            <a:srgbClr val="E9674F"/>
          </a:solidFill>
        </p:spPr>
        <p:txBody>
          <a:bodyPr wrap="square" lIns="0" tIns="0" rIns="0" bIns="0" rtlCol="0"/>
          <a:lstStyle/>
          <a:p>
            <a:endParaRPr sz="1786"/>
          </a:p>
        </p:txBody>
      </p:sp>
      <p:sp>
        <p:nvSpPr>
          <p:cNvPr id="18" name="bg object 18"/>
          <p:cNvSpPr/>
          <p:nvPr/>
        </p:nvSpPr>
        <p:spPr>
          <a:xfrm>
            <a:off x="909569" y="11295539"/>
            <a:ext cx="12806796" cy="2420470"/>
          </a:xfrm>
          <a:custGeom>
            <a:avLst/>
            <a:gdLst/>
            <a:ahLst/>
            <a:cxnLst/>
            <a:rect l="l" t="t" r="r" b="b"/>
            <a:pathLst>
              <a:path w="9391650" h="1371600">
                <a:moveTo>
                  <a:pt x="1913051" y="0"/>
                </a:moveTo>
                <a:lnTo>
                  <a:pt x="1371600" y="0"/>
                </a:lnTo>
                <a:lnTo>
                  <a:pt x="0" y="1371600"/>
                </a:lnTo>
                <a:lnTo>
                  <a:pt x="541451" y="1371600"/>
                </a:lnTo>
                <a:lnTo>
                  <a:pt x="1913051" y="0"/>
                </a:lnTo>
                <a:close/>
              </a:path>
              <a:path w="9391650" h="1371600">
                <a:moveTo>
                  <a:pt x="2798318" y="0"/>
                </a:moveTo>
                <a:lnTo>
                  <a:pt x="2256866" y="0"/>
                </a:lnTo>
                <a:lnTo>
                  <a:pt x="885266" y="1371600"/>
                </a:lnTo>
                <a:lnTo>
                  <a:pt x="1426718" y="1371600"/>
                </a:lnTo>
                <a:lnTo>
                  <a:pt x="2798318" y="0"/>
                </a:lnTo>
                <a:close/>
              </a:path>
              <a:path w="9391650" h="1371600">
                <a:moveTo>
                  <a:pt x="3683584" y="0"/>
                </a:moveTo>
                <a:lnTo>
                  <a:pt x="3142132" y="0"/>
                </a:lnTo>
                <a:lnTo>
                  <a:pt x="1770545" y="1371600"/>
                </a:lnTo>
                <a:lnTo>
                  <a:pt x="2311997" y="1371600"/>
                </a:lnTo>
                <a:lnTo>
                  <a:pt x="3683584" y="0"/>
                </a:lnTo>
                <a:close/>
              </a:path>
              <a:path w="9391650" h="1371600">
                <a:moveTo>
                  <a:pt x="4568850" y="0"/>
                </a:moveTo>
                <a:lnTo>
                  <a:pt x="4027398" y="0"/>
                </a:lnTo>
                <a:lnTo>
                  <a:pt x="2655798" y="1371600"/>
                </a:lnTo>
                <a:lnTo>
                  <a:pt x="3197250" y="1371600"/>
                </a:lnTo>
                <a:lnTo>
                  <a:pt x="4568850" y="0"/>
                </a:lnTo>
                <a:close/>
              </a:path>
              <a:path w="9391650" h="1371600">
                <a:moveTo>
                  <a:pt x="5454116" y="0"/>
                </a:moveTo>
                <a:lnTo>
                  <a:pt x="4912665" y="0"/>
                </a:lnTo>
                <a:lnTo>
                  <a:pt x="3541064" y="1371600"/>
                </a:lnTo>
                <a:lnTo>
                  <a:pt x="4082516" y="1371600"/>
                </a:lnTo>
                <a:lnTo>
                  <a:pt x="5454116" y="0"/>
                </a:lnTo>
                <a:close/>
              </a:path>
              <a:path w="9391650" h="1371600">
                <a:moveTo>
                  <a:pt x="6339383" y="0"/>
                </a:moveTo>
                <a:lnTo>
                  <a:pt x="5797931" y="0"/>
                </a:lnTo>
                <a:lnTo>
                  <a:pt x="4426343" y="1371600"/>
                </a:lnTo>
                <a:lnTo>
                  <a:pt x="4967795" y="1371600"/>
                </a:lnTo>
                <a:lnTo>
                  <a:pt x="6339383" y="0"/>
                </a:lnTo>
                <a:close/>
              </a:path>
              <a:path w="9391650" h="1371600">
                <a:moveTo>
                  <a:pt x="7273417" y="0"/>
                </a:moveTo>
                <a:lnTo>
                  <a:pt x="7224662" y="0"/>
                </a:lnTo>
                <a:lnTo>
                  <a:pt x="6731965" y="0"/>
                </a:lnTo>
                <a:lnTo>
                  <a:pt x="6683210" y="0"/>
                </a:lnTo>
                <a:lnTo>
                  <a:pt x="5311610" y="1371600"/>
                </a:lnTo>
                <a:lnTo>
                  <a:pt x="5360365" y="1371600"/>
                </a:lnTo>
                <a:lnTo>
                  <a:pt x="5853061" y="1371600"/>
                </a:lnTo>
                <a:lnTo>
                  <a:pt x="5901817" y="1371600"/>
                </a:lnTo>
                <a:lnTo>
                  <a:pt x="7273417" y="0"/>
                </a:lnTo>
                <a:close/>
              </a:path>
              <a:path w="9391650" h="1371600">
                <a:moveTo>
                  <a:pt x="8158683" y="0"/>
                </a:moveTo>
                <a:lnTo>
                  <a:pt x="7617231" y="0"/>
                </a:lnTo>
                <a:lnTo>
                  <a:pt x="6245631" y="1371600"/>
                </a:lnTo>
                <a:lnTo>
                  <a:pt x="6787096" y="1371600"/>
                </a:lnTo>
                <a:lnTo>
                  <a:pt x="8158683" y="0"/>
                </a:lnTo>
                <a:close/>
              </a:path>
              <a:path w="9391650" h="1371600">
                <a:moveTo>
                  <a:pt x="9043949" y="0"/>
                </a:moveTo>
                <a:lnTo>
                  <a:pt x="8502498" y="0"/>
                </a:lnTo>
                <a:lnTo>
                  <a:pt x="7130910" y="1371600"/>
                </a:lnTo>
                <a:lnTo>
                  <a:pt x="7672362" y="1371600"/>
                </a:lnTo>
                <a:lnTo>
                  <a:pt x="9043949" y="0"/>
                </a:lnTo>
                <a:close/>
              </a:path>
              <a:path w="9391650" h="1371600">
                <a:moveTo>
                  <a:pt x="9391383" y="881659"/>
                </a:moveTo>
                <a:lnTo>
                  <a:pt x="8901443" y="1371600"/>
                </a:lnTo>
                <a:lnTo>
                  <a:pt x="9391383" y="1371600"/>
                </a:lnTo>
                <a:lnTo>
                  <a:pt x="9391383" y="881659"/>
                </a:lnTo>
                <a:close/>
              </a:path>
              <a:path w="9391650" h="1371600">
                <a:moveTo>
                  <a:pt x="9391383" y="0"/>
                </a:moveTo>
                <a:lnTo>
                  <a:pt x="9387776" y="0"/>
                </a:lnTo>
                <a:lnTo>
                  <a:pt x="8016176" y="1371600"/>
                </a:lnTo>
                <a:lnTo>
                  <a:pt x="8557628" y="1371600"/>
                </a:lnTo>
                <a:lnTo>
                  <a:pt x="9391383" y="537845"/>
                </a:lnTo>
                <a:lnTo>
                  <a:pt x="9391383" y="0"/>
                </a:lnTo>
                <a:close/>
              </a:path>
            </a:pathLst>
          </a:custGeom>
          <a:solidFill>
            <a:srgbClr val="EB7661"/>
          </a:solidFill>
        </p:spPr>
        <p:txBody>
          <a:bodyPr wrap="square" lIns="0" tIns="0" rIns="0" bIns="0" rtlCol="0"/>
          <a:lstStyle/>
          <a:p>
            <a:endParaRPr sz="1786"/>
          </a:p>
        </p:txBody>
      </p:sp>
      <p:sp>
        <p:nvSpPr>
          <p:cNvPr id="19" name="bg object 19"/>
          <p:cNvSpPr/>
          <p:nvPr/>
        </p:nvSpPr>
        <p:spPr>
          <a:xfrm>
            <a:off x="3460578" y="2249409"/>
            <a:ext cx="0" cy="2099982"/>
          </a:xfrm>
          <a:custGeom>
            <a:avLst/>
            <a:gdLst/>
            <a:ahLst/>
            <a:cxnLst/>
            <a:rect l="l" t="t" r="r" b="b"/>
            <a:pathLst>
              <a:path h="1189989">
                <a:moveTo>
                  <a:pt x="0" y="0"/>
                </a:moveTo>
                <a:lnTo>
                  <a:pt x="0" y="1189647"/>
                </a:lnTo>
              </a:path>
            </a:pathLst>
          </a:custGeom>
          <a:solidFill>
            <a:srgbClr val="FFFFFF"/>
          </a:solidFill>
        </p:spPr>
        <p:txBody>
          <a:bodyPr wrap="square" lIns="0" tIns="0" rIns="0" bIns="0" rtlCol="0"/>
          <a:lstStyle/>
          <a:p>
            <a:endParaRPr sz="1786"/>
          </a:p>
        </p:txBody>
      </p:sp>
      <p:sp>
        <p:nvSpPr>
          <p:cNvPr id="20" name="bg object 20"/>
          <p:cNvSpPr/>
          <p:nvPr/>
        </p:nvSpPr>
        <p:spPr>
          <a:xfrm>
            <a:off x="3460575" y="2249405"/>
            <a:ext cx="0" cy="2099982"/>
          </a:xfrm>
          <a:custGeom>
            <a:avLst/>
            <a:gdLst/>
            <a:ahLst/>
            <a:cxnLst/>
            <a:rect l="l" t="t" r="r" b="b"/>
            <a:pathLst>
              <a:path h="1189989">
                <a:moveTo>
                  <a:pt x="0" y="0"/>
                </a:moveTo>
                <a:lnTo>
                  <a:pt x="0" y="1189647"/>
                </a:lnTo>
              </a:path>
            </a:pathLst>
          </a:custGeom>
          <a:ln w="15659">
            <a:solidFill>
              <a:srgbClr val="FFFFFF"/>
            </a:solidFill>
          </a:ln>
        </p:spPr>
        <p:txBody>
          <a:bodyPr wrap="square" lIns="0" tIns="0" rIns="0" bIns="0" rtlCol="0"/>
          <a:lstStyle/>
          <a:p>
            <a:endParaRPr sz="1786"/>
          </a:p>
        </p:txBody>
      </p:sp>
      <p:sp>
        <p:nvSpPr>
          <p:cNvPr id="21" name="bg object 21"/>
          <p:cNvSpPr/>
          <p:nvPr/>
        </p:nvSpPr>
        <p:spPr>
          <a:xfrm>
            <a:off x="3890670" y="2782585"/>
            <a:ext cx="1066800" cy="452718"/>
          </a:xfrm>
          <a:custGeom>
            <a:avLst/>
            <a:gdLst/>
            <a:ahLst/>
            <a:cxnLst/>
            <a:rect l="l" t="t" r="r" b="b"/>
            <a:pathLst>
              <a:path w="782320" h="256539">
                <a:moveTo>
                  <a:pt x="145542" y="86106"/>
                </a:moveTo>
                <a:lnTo>
                  <a:pt x="133756" y="45377"/>
                </a:lnTo>
                <a:lnTo>
                  <a:pt x="129667" y="41630"/>
                </a:lnTo>
                <a:lnTo>
                  <a:pt x="124587" y="36969"/>
                </a:lnTo>
                <a:lnTo>
                  <a:pt x="119265" y="34061"/>
                </a:lnTo>
                <a:lnTo>
                  <a:pt x="119265" y="85839"/>
                </a:lnTo>
                <a:lnTo>
                  <a:pt x="118846" y="97955"/>
                </a:lnTo>
                <a:lnTo>
                  <a:pt x="108521" y="142709"/>
                </a:lnTo>
                <a:lnTo>
                  <a:pt x="81292" y="174383"/>
                </a:lnTo>
                <a:lnTo>
                  <a:pt x="48806" y="182308"/>
                </a:lnTo>
                <a:lnTo>
                  <a:pt x="28879" y="182308"/>
                </a:lnTo>
                <a:lnTo>
                  <a:pt x="51015" y="42214"/>
                </a:lnTo>
                <a:lnTo>
                  <a:pt x="51104" y="41630"/>
                </a:lnTo>
                <a:lnTo>
                  <a:pt x="71043" y="41630"/>
                </a:lnTo>
                <a:lnTo>
                  <a:pt x="81686" y="42214"/>
                </a:lnTo>
                <a:lnTo>
                  <a:pt x="116039" y="64325"/>
                </a:lnTo>
                <a:lnTo>
                  <a:pt x="119265" y="85839"/>
                </a:lnTo>
                <a:lnTo>
                  <a:pt x="119265" y="34061"/>
                </a:lnTo>
                <a:lnTo>
                  <a:pt x="113233" y="30759"/>
                </a:lnTo>
                <a:lnTo>
                  <a:pt x="100088" y="26314"/>
                </a:lnTo>
                <a:lnTo>
                  <a:pt x="85153" y="23647"/>
                </a:lnTo>
                <a:lnTo>
                  <a:pt x="68427" y="22758"/>
                </a:lnTo>
                <a:lnTo>
                  <a:pt x="28003" y="22758"/>
                </a:lnTo>
                <a:lnTo>
                  <a:pt x="0" y="200926"/>
                </a:lnTo>
                <a:lnTo>
                  <a:pt x="44183" y="200926"/>
                </a:lnTo>
                <a:lnTo>
                  <a:pt x="90043" y="192036"/>
                </a:lnTo>
                <a:lnTo>
                  <a:pt x="105752" y="182308"/>
                </a:lnTo>
                <a:lnTo>
                  <a:pt x="112839" y="176631"/>
                </a:lnTo>
                <a:lnTo>
                  <a:pt x="135280" y="143522"/>
                </a:lnTo>
                <a:lnTo>
                  <a:pt x="144907" y="101523"/>
                </a:lnTo>
                <a:lnTo>
                  <a:pt x="145542" y="86106"/>
                </a:lnTo>
                <a:close/>
              </a:path>
              <a:path w="782320" h="256539">
                <a:moveTo>
                  <a:pt x="257263" y="63601"/>
                </a:moveTo>
                <a:lnTo>
                  <a:pt x="252437" y="62395"/>
                </a:lnTo>
                <a:lnTo>
                  <a:pt x="247929" y="61798"/>
                </a:lnTo>
                <a:lnTo>
                  <a:pt x="235229" y="61798"/>
                </a:lnTo>
                <a:lnTo>
                  <a:pt x="202996" y="91008"/>
                </a:lnTo>
                <a:lnTo>
                  <a:pt x="205016" y="64630"/>
                </a:lnTo>
                <a:lnTo>
                  <a:pt x="183362" y="64630"/>
                </a:lnTo>
                <a:lnTo>
                  <a:pt x="161988" y="200926"/>
                </a:lnTo>
                <a:lnTo>
                  <a:pt x="187121" y="200926"/>
                </a:lnTo>
                <a:lnTo>
                  <a:pt x="198361" y="127977"/>
                </a:lnTo>
                <a:lnTo>
                  <a:pt x="202387" y="117894"/>
                </a:lnTo>
                <a:lnTo>
                  <a:pt x="229743" y="84035"/>
                </a:lnTo>
                <a:lnTo>
                  <a:pt x="241477" y="84035"/>
                </a:lnTo>
                <a:lnTo>
                  <a:pt x="245237" y="84467"/>
                </a:lnTo>
                <a:lnTo>
                  <a:pt x="249478" y="85344"/>
                </a:lnTo>
                <a:lnTo>
                  <a:pt x="257263" y="63601"/>
                </a:lnTo>
                <a:close/>
              </a:path>
              <a:path w="782320" h="256539">
                <a:moveTo>
                  <a:pt x="302590" y="64643"/>
                </a:moveTo>
                <a:lnTo>
                  <a:pt x="277469" y="64643"/>
                </a:lnTo>
                <a:lnTo>
                  <a:pt x="256095" y="200926"/>
                </a:lnTo>
                <a:lnTo>
                  <a:pt x="281228" y="200926"/>
                </a:lnTo>
                <a:lnTo>
                  <a:pt x="302590" y="64643"/>
                </a:lnTo>
                <a:close/>
              </a:path>
              <a:path w="782320" h="256539">
                <a:moveTo>
                  <a:pt x="314134" y="9817"/>
                </a:moveTo>
                <a:lnTo>
                  <a:pt x="312699" y="6451"/>
                </a:lnTo>
                <a:lnTo>
                  <a:pt x="306933" y="1282"/>
                </a:lnTo>
                <a:lnTo>
                  <a:pt x="303085" y="0"/>
                </a:lnTo>
                <a:lnTo>
                  <a:pt x="293052" y="0"/>
                </a:lnTo>
                <a:lnTo>
                  <a:pt x="288645" y="1600"/>
                </a:lnTo>
                <a:lnTo>
                  <a:pt x="281330" y="7950"/>
                </a:lnTo>
                <a:lnTo>
                  <a:pt x="279514" y="12052"/>
                </a:lnTo>
                <a:lnTo>
                  <a:pt x="279514" y="21183"/>
                </a:lnTo>
                <a:lnTo>
                  <a:pt x="280936" y="24561"/>
                </a:lnTo>
                <a:lnTo>
                  <a:pt x="286715" y="29718"/>
                </a:lnTo>
                <a:lnTo>
                  <a:pt x="290576" y="31026"/>
                </a:lnTo>
                <a:lnTo>
                  <a:pt x="300570" y="31026"/>
                </a:lnTo>
                <a:lnTo>
                  <a:pt x="305003" y="29425"/>
                </a:lnTo>
                <a:lnTo>
                  <a:pt x="312305" y="23050"/>
                </a:lnTo>
                <a:lnTo>
                  <a:pt x="314134" y="18961"/>
                </a:lnTo>
                <a:lnTo>
                  <a:pt x="314134" y="9817"/>
                </a:lnTo>
                <a:close/>
              </a:path>
              <a:path w="782320" h="256539">
                <a:moveTo>
                  <a:pt x="446112" y="64643"/>
                </a:moveTo>
                <a:lnTo>
                  <a:pt x="418973" y="64643"/>
                </a:lnTo>
                <a:lnTo>
                  <a:pt x="366979" y="180467"/>
                </a:lnTo>
                <a:lnTo>
                  <a:pt x="350837" y="64643"/>
                </a:lnTo>
                <a:lnTo>
                  <a:pt x="323697" y="64643"/>
                </a:lnTo>
                <a:lnTo>
                  <a:pt x="348792" y="200926"/>
                </a:lnTo>
                <a:lnTo>
                  <a:pt x="378828" y="200926"/>
                </a:lnTo>
                <a:lnTo>
                  <a:pt x="446112" y="64643"/>
                </a:lnTo>
                <a:close/>
              </a:path>
              <a:path w="782320" h="256539">
                <a:moveTo>
                  <a:pt x="492010" y="64643"/>
                </a:moveTo>
                <a:lnTo>
                  <a:pt x="466915" y="64643"/>
                </a:lnTo>
                <a:lnTo>
                  <a:pt x="445528" y="200926"/>
                </a:lnTo>
                <a:lnTo>
                  <a:pt x="470649" y="200926"/>
                </a:lnTo>
                <a:lnTo>
                  <a:pt x="492010" y="64643"/>
                </a:lnTo>
                <a:close/>
              </a:path>
              <a:path w="782320" h="256539">
                <a:moveTo>
                  <a:pt x="503555" y="9817"/>
                </a:moveTo>
                <a:lnTo>
                  <a:pt x="502119" y="6451"/>
                </a:lnTo>
                <a:lnTo>
                  <a:pt x="496354" y="1282"/>
                </a:lnTo>
                <a:lnTo>
                  <a:pt x="492506" y="0"/>
                </a:lnTo>
                <a:lnTo>
                  <a:pt x="482473" y="0"/>
                </a:lnTo>
                <a:lnTo>
                  <a:pt x="478066" y="1600"/>
                </a:lnTo>
                <a:lnTo>
                  <a:pt x="470750" y="7950"/>
                </a:lnTo>
                <a:lnTo>
                  <a:pt x="468934" y="12052"/>
                </a:lnTo>
                <a:lnTo>
                  <a:pt x="468934" y="21183"/>
                </a:lnTo>
                <a:lnTo>
                  <a:pt x="470357" y="24561"/>
                </a:lnTo>
                <a:lnTo>
                  <a:pt x="476135" y="29718"/>
                </a:lnTo>
                <a:lnTo>
                  <a:pt x="479996" y="31026"/>
                </a:lnTo>
                <a:lnTo>
                  <a:pt x="489991" y="31026"/>
                </a:lnTo>
                <a:lnTo>
                  <a:pt x="494423" y="29425"/>
                </a:lnTo>
                <a:lnTo>
                  <a:pt x="501726" y="23050"/>
                </a:lnTo>
                <a:lnTo>
                  <a:pt x="503555" y="18961"/>
                </a:lnTo>
                <a:lnTo>
                  <a:pt x="503555" y="9817"/>
                </a:lnTo>
                <a:close/>
              </a:path>
              <a:path w="782320" h="256539">
                <a:moveTo>
                  <a:pt x="633209" y="94373"/>
                </a:moveTo>
                <a:lnTo>
                  <a:pt x="607415" y="62090"/>
                </a:lnTo>
                <a:lnTo>
                  <a:pt x="600290" y="61531"/>
                </a:lnTo>
                <a:lnTo>
                  <a:pt x="593407" y="62001"/>
                </a:lnTo>
                <a:lnTo>
                  <a:pt x="558495" y="83934"/>
                </a:lnTo>
                <a:lnTo>
                  <a:pt x="553250" y="90512"/>
                </a:lnTo>
                <a:lnTo>
                  <a:pt x="555548" y="64655"/>
                </a:lnTo>
                <a:lnTo>
                  <a:pt x="533882" y="64655"/>
                </a:lnTo>
                <a:lnTo>
                  <a:pt x="512521" y="200926"/>
                </a:lnTo>
                <a:lnTo>
                  <a:pt x="537654" y="200926"/>
                </a:lnTo>
                <a:lnTo>
                  <a:pt x="550633" y="117906"/>
                </a:lnTo>
                <a:lnTo>
                  <a:pt x="561759" y="101625"/>
                </a:lnTo>
                <a:lnTo>
                  <a:pt x="572592" y="89979"/>
                </a:lnTo>
                <a:lnTo>
                  <a:pt x="583120" y="82994"/>
                </a:lnTo>
                <a:lnTo>
                  <a:pt x="593369" y="80670"/>
                </a:lnTo>
                <a:lnTo>
                  <a:pt x="602983" y="80670"/>
                </a:lnTo>
                <a:lnTo>
                  <a:pt x="607796" y="86029"/>
                </a:lnTo>
                <a:lnTo>
                  <a:pt x="607796" y="96710"/>
                </a:lnTo>
                <a:lnTo>
                  <a:pt x="607212" y="103949"/>
                </a:lnTo>
                <a:lnTo>
                  <a:pt x="591921" y="200926"/>
                </a:lnTo>
                <a:lnTo>
                  <a:pt x="617054" y="200926"/>
                </a:lnTo>
                <a:lnTo>
                  <a:pt x="632929" y="100596"/>
                </a:lnTo>
                <a:lnTo>
                  <a:pt x="633209" y="97472"/>
                </a:lnTo>
                <a:lnTo>
                  <a:pt x="633209" y="94373"/>
                </a:lnTo>
                <a:close/>
              </a:path>
              <a:path w="782320" h="256539">
                <a:moveTo>
                  <a:pt x="782193" y="72402"/>
                </a:moveTo>
                <a:lnTo>
                  <a:pt x="774293" y="68948"/>
                </a:lnTo>
                <a:lnTo>
                  <a:pt x="766597" y="66319"/>
                </a:lnTo>
                <a:lnTo>
                  <a:pt x="755345" y="63614"/>
                </a:lnTo>
                <a:lnTo>
                  <a:pt x="755345" y="83261"/>
                </a:lnTo>
                <a:lnTo>
                  <a:pt x="743191" y="158000"/>
                </a:lnTo>
                <a:lnTo>
                  <a:pt x="719137" y="180784"/>
                </a:lnTo>
                <a:lnTo>
                  <a:pt x="718947" y="180784"/>
                </a:lnTo>
                <a:lnTo>
                  <a:pt x="712990" y="182816"/>
                </a:lnTo>
                <a:lnTo>
                  <a:pt x="706247" y="182816"/>
                </a:lnTo>
                <a:lnTo>
                  <a:pt x="696277" y="180949"/>
                </a:lnTo>
                <a:lnTo>
                  <a:pt x="689152" y="175323"/>
                </a:lnTo>
                <a:lnTo>
                  <a:pt x="684872" y="165950"/>
                </a:lnTo>
                <a:lnTo>
                  <a:pt x="683450" y="152831"/>
                </a:lnTo>
                <a:lnTo>
                  <a:pt x="683793" y="144094"/>
                </a:lnTo>
                <a:lnTo>
                  <a:pt x="695960" y="103111"/>
                </a:lnTo>
                <a:lnTo>
                  <a:pt x="726821" y="80581"/>
                </a:lnTo>
                <a:lnTo>
                  <a:pt x="735126" y="79908"/>
                </a:lnTo>
                <a:lnTo>
                  <a:pt x="742442" y="79908"/>
                </a:lnTo>
                <a:lnTo>
                  <a:pt x="749160" y="81026"/>
                </a:lnTo>
                <a:lnTo>
                  <a:pt x="755345" y="83261"/>
                </a:lnTo>
                <a:lnTo>
                  <a:pt x="755345" y="63614"/>
                </a:lnTo>
                <a:lnTo>
                  <a:pt x="751573" y="62699"/>
                </a:lnTo>
                <a:lnTo>
                  <a:pt x="743686" y="61798"/>
                </a:lnTo>
                <a:lnTo>
                  <a:pt x="735406" y="61798"/>
                </a:lnTo>
                <a:lnTo>
                  <a:pt x="722147" y="62699"/>
                </a:lnTo>
                <a:lnTo>
                  <a:pt x="722528" y="62699"/>
                </a:lnTo>
                <a:lnTo>
                  <a:pt x="711085" y="65252"/>
                </a:lnTo>
                <a:lnTo>
                  <a:pt x="675970" y="91211"/>
                </a:lnTo>
                <a:lnTo>
                  <a:pt x="659231" y="131330"/>
                </a:lnTo>
                <a:lnTo>
                  <a:pt x="657174" y="152831"/>
                </a:lnTo>
                <a:lnTo>
                  <a:pt x="657910" y="163258"/>
                </a:lnTo>
                <a:lnTo>
                  <a:pt x="682688" y="197662"/>
                </a:lnTo>
                <a:lnTo>
                  <a:pt x="700747" y="200926"/>
                </a:lnTo>
                <a:lnTo>
                  <a:pt x="708660" y="200926"/>
                </a:lnTo>
                <a:lnTo>
                  <a:pt x="715721" y="199199"/>
                </a:lnTo>
                <a:lnTo>
                  <a:pt x="728243" y="192290"/>
                </a:lnTo>
                <a:lnTo>
                  <a:pt x="734174" y="187490"/>
                </a:lnTo>
                <a:lnTo>
                  <a:pt x="738339" y="182816"/>
                </a:lnTo>
                <a:lnTo>
                  <a:pt x="739736" y="181254"/>
                </a:lnTo>
                <a:lnTo>
                  <a:pt x="727964" y="224167"/>
                </a:lnTo>
                <a:lnTo>
                  <a:pt x="696709" y="236855"/>
                </a:lnTo>
                <a:lnTo>
                  <a:pt x="690359" y="236855"/>
                </a:lnTo>
                <a:lnTo>
                  <a:pt x="683983" y="235877"/>
                </a:lnTo>
                <a:lnTo>
                  <a:pt x="671080" y="231902"/>
                </a:lnTo>
                <a:lnTo>
                  <a:pt x="665251" y="229527"/>
                </a:lnTo>
                <a:lnTo>
                  <a:pt x="660069" y="226783"/>
                </a:lnTo>
                <a:lnTo>
                  <a:pt x="649935" y="243586"/>
                </a:lnTo>
                <a:lnTo>
                  <a:pt x="656678" y="247561"/>
                </a:lnTo>
                <a:lnTo>
                  <a:pt x="664235" y="250710"/>
                </a:lnTo>
                <a:lnTo>
                  <a:pt x="680974" y="255358"/>
                </a:lnTo>
                <a:lnTo>
                  <a:pt x="689229" y="256527"/>
                </a:lnTo>
                <a:lnTo>
                  <a:pt x="697293" y="256527"/>
                </a:lnTo>
                <a:lnTo>
                  <a:pt x="740333" y="243078"/>
                </a:lnTo>
                <a:lnTo>
                  <a:pt x="761580" y="200113"/>
                </a:lnTo>
                <a:lnTo>
                  <a:pt x="780808" y="81026"/>
                </a:lnTo>
                <a:lnTo>
                  <a:pt x="780872" y="80581"/>
                </a:lnTo>
                <a:lnTo>
                  <a:pt x="780986" y="79908"/>
                </a:lnTo>
                <a:lnTo>
                  <a:pt x="782193" y="72402"/>
                </a:lnTo>
                <a:close/>
              </a:path>
            </a:pathLst>
          </a:custGeom>
          <a:solidFill>
            <a:srgbClr val="FFFFFF"/>
          </a:solidFill>
        </p:spPr>
        <p:txBody>
          <a:bodyPr wrap="square" lIns="0" tIns="0" rIns="0" bIns="0" rtlCol="0"/>
          <a:lstStyle/>
          <a:p>
            <a:endParaRPr sz="1786"/>
          </a:p>
        </p:txBody>
      </p:sp>
      <p:pic>
        <p:nvPicPr>
          <p:cNvPr id="22" name="bg object 22"/>
          <p:cNvPicPr/>
          <p:nvPr/>
        </p:nvPicPr>
        <p:blipFill>
          <a:blip r:embed="rId2" cstate="print"/>
          <a:stretch>
            <a:fillRect/>
          </a:stretch>
        </p:blipFill>
        <p:spPr>
          <a:xfrm>
            <a:off x="5069933" y="2822733"/>
            <a:ext cx="258677" cy="314418"/>
          </a:xfrm>
          <a:prstGeom prst="rect">
            <a:avLst/>
          </a:prstGeom>
        </p:spPr>
      </p:pic>
      <p:pic>
        <p:nvPicPr>
          <p:cNvPr id="23" name="bg object 23"/>
          <p:cNvPicPr/>
          <p:nvPr/>
        </p:nvPicPr>
        <p:blipFill>
          <a:blip r:embed="rId3" cstate="print"/>
          <a:stretch>
            <a:fillRect/>
          </a:stretch>
        </p:blipFill>
        <p:spPr>
          <a:xfrm>
            <a:off x="5361699" y="2891154"/>
            <a:ext cx="164557" cy="245992"/>
          </a:xfrm>
          <a:prstGeom prst="rect">
            <a:avLst/>
          </a:prstGeom>
        </p:spPr>
      </p:pic>
      <p:pic>
        <p:nvPicPr>
          <p:cNvPr id="24" name="bg object 24"/>
          <p:cNvPicPr/>
          <p:nvPr/>
        </p:nvPicPr>
        <p:blipFill>
          <a:blip r:embed="rId4" cstate="print"/>
          <a:stretch>
            <a:fillRect/>
          </a:stretch>
        </p:blipFill>
        <p:spPr>
          <a:xfrm>
            <a:off x="5559341" y="2891643"/>
            <a:ext cx="170895" cy="251010"/>
          </a:xfrm>
          <a:prstGeom prst="rect">
            <a:avLst/>
          </a:prstGeom>
        </p:spPr>
      </p:pic>
      <p:sp>
        <p:nvSpPr>
          <p:cNvPr id="25" name="bg object 25"/>
          <p:cNvSpPr/>
          <p:nvPr/>
        </p:nvSpPr>
        <p:spPr>
          <a:xfrm>
            <a:off x="5757014" y="2782585"/>
            <a:ext cx="743817" cy="360830"/>
          </a:xfrm>
          <a:custGeom>
            <a:avLst/>
            <a:gdLst/>
            <a:ahLst/>
            <a:cxnLst/>
            <a:rect l="l" t="t" r="r" b="b"/>
            <a:pathLst>
              <a:path w="545464" h="204469">
                <a:moveTo>
                  <a:pt x="122415" y="64643"/>
                </a:moveTo>
                <a:lnTo>
                  <a:pt x="95275" y="64643"/>
                </a:lnTo>
                <a:lnTo>
                  <a:pt x="43294" y="180467"/>
                </a:lnTo>
                <a:lnTo>
                  <a:pt x="27139" y="64643"/>
                </a:lnTo>
                <a:lnTo>
                  <a:pt x="0" y="64643"/>
                </a:lnTo>
                <a:lnTo>
                  <a:pt x="25120" y="200926"/>
                </a:lnTo>
                <a:lnTo>
                  <a:pt x="55130" y="200926"/>
                </a:lnTo>
                <a:lnTo>
                  <a:pt x="122415" y="64643"/>
                </a:lnTo>
                <a:close/>
              </a:path>
              <a:path w="545464" h="204469">
                <a:moveTo>
                  <a:pt x="244500" y="72402"/>
                </a:moveTo>
                <a:lnTo>
                  <a:pt x="232486" y="67767"/>
                </a:lnTo>
                <a:lnTo>
                  <a:pt x="220675" y="64452"/>
                </a:lnTo>
                <a:lnTo>
                  <a:pt x="217639" y="63931"/>
                </a:lnTo>
                <a:lnTo>
                  <a:pt x="217639" y="83261"/>
                </a:lnTo>
                <a:lnTo>
                  <a:pt x="205536" y="161340"/>
                </a:lnTo>
                <a:lnTo>
                  <a:pt x="175780" y="185928"/>
                </a:lnTo>
                <a:lnTo>
                  <a:pt x="168859" y="185928"/>
                </a:lnTo>
                <a:lnTo>
                  <a:pt x="159004" y="183984"/>
                </a:lnTo>
                <a:lnTo>
                  <a:pt x="151968" y="178168"/>
                </a:lnTo>
                <a:lnTo>
                  <a:pt x="147764" y="168465"/>
                </a:lnTo>
                <a:lnTo>
                  <a:pt x="146354" y="154876"/>
                </a:lnTo>
                <a:lnTo>
                  <a:pt x="146697" y="145999"/>
                </a:lnTo>
                <a:lnTo>
                  <a:pt x="158838" y="103924"/>
                </a:lnTo>
                <a:lnTo>
                  <a:pt x="189420" y="80606"/>
                </a:lnTo>
                <a:lnTo>
                  <a:pt x="197726" y="79908"/>
                </a:lnTo>
                <a:lnTo>
                  <a:pt x="204851" y="79908"/>
                </a:lnTo>
                <a:lnTo>
                  <a:pt x="211505" y="81026"/>
                </a:lnTo>
                <a:lnTo>
                  <a:pt x="217639" y="83261"/>
                </a:lnTo>
                <a:lnTo>
                  <a:pt x="217639" y="63931"/>
                </a:lnTo>
                <a:lnTo>
                  <a:pt x="209092" y="62458"/>
                </a:lnTo>
                <a:lnTo>
                  <a:pt x="197726" y="61798"/>
                </a:lnTo>
                <a:lnTo>
                  <a:pt x="185140" y="62687"/>
                </a:lnTo>
                <a:lnTo>
                  <a:pt x="145630" y="83578"/>
                </a:lnTo>
                <a:lnTo>
                  <a:pt x="124612" y="122453"/>
                </a:lnTo>
                <a:lnTo>
                  <a:pt x="120065" y="154876"/>
                </a:lnTo>
                <a:lnTo>
                  <a:pt x="120789" y="165557"/>
                </a:lnTo>
                <a:lnTo>
                  <a:pt x="145402" y="200698"/>
                </a:lnTo>
                <a:lnTo>
                  <a:pt x="163677" y="204025"/>
                </a:lnTo>
                <a:lnTo>
                  <a:pt x="171945" y="204025"/>
                </a:lnTo>
                <a:lnTo>
                  <a:pt x="179349" y="202120"/>
                </a:lnTo>
                <a:lnTo>
                  <a:pt x="192443" y="194551"/>
                </a:lnTo>
                <a:lnTo>
                  <a:pt x="198691" y="189103"/>
                </a:lnTo>
                <a:lnTo>
                  <a:pt x="201371" y="185928"/>
                </a:lnTo>
                <a:lnTo>
                  <a:pt x="204558" y="182168"/>
                </a:lnTo>
                <a:lnTo>
                  <a:pt x="205244" y="187210"/>
                </a:lnTo>
                <a:lnTo>
                  <a:pt x="205359" y="188239"/>
                </a:lnTo>
                <a:lnTo>
                  <a:pt x="205422" y="188747"/>
                </a:lnTo>
                <a:lnTo>
                  <a:pt x="207772" y="193903"/>
                </a:lnTo>
                <a:lnTo>
                  <a:pt x="215671" y="200964"/>
                </a:lnTo>
                <a:lnTo>
                  <a:pt x="221322" y="203200"/>
                </a:lnTo>
                <a:lnTo>
                  <a:pt x="221551" y="203200"/>
                </a:lnTo>
                <a:lnTo>
                  <a:pt x="228333" y="204025"/>
                </a:lnTo>
                <a:lnTo>
                  <a:pt x="236410" y="188239"/>
                </a:lnTo>
                <a:lnTo>
                  <a:pt x="233349" y="187210"/>
                </a:lnTo>
                <a:lnTo>
                  <a:pt x="231216" y="185788"/>
                </a:lnTo>
                <a:lnTo>
                  <a:pt x="228917" y="182168"/>
                </a:lnTo>
                <a:lnTo>
                  <a:pt x="228333" y="179882"/>
                </a:lnTo>
                <a:lnTo>
                  <a:pt x="228409" y="175094"/>
                </a:lnTo>
                <a:lnTo>
                  <a:pt x="228536" y="173621"/>
                </a:lnTo>
                <a:lnTo>
                  <a:pt x="228917" y="170154"/>
                </a:lnTo>
                <a:lnTo>
                  <a:pt x="243128" y="81026"/>
                </a:lnTo>
                <a:lnTo>
                  <a:pt x="243192" y="80606"/>
                </a:lnTo>
                <a:lnTo>
                  <a:pt x="243306" y="79908"/>
                </a:lnTo>
                <a:lnTo>
                  <a:pt x="244500" y="72402"/>
                </a:lnTo>
                <a:close/>
              </a:path>
              <a:path w="545464" h="204469">
                <a:moveTo>
                  <a:pt x="345567" y="64643"/>
                </a:moveTo>
                <a:lnTo>
                  <a:pt x="313524" y="64643"/>
                </a:lnTo>
                <a:lnTo>
                  <a:pt x="318706" y="31026"/>
                </a:lnTo>
                <a:lnTo>
                  <a:pt x="298208" y="33108"/>
                </a:lnTo>
                <a:lnTo>
                  <a:pt x="289255" y="64643"/>
                </a:lnTo>
                <a:lnTo>
                  <a:pt x="265303" y="64643"/>
                </a:lnTo>
                <a:lnTo>
                  <a:pt x="262407" y="82486"/>
                </a:lnTo>
                <a:lnTo>
                  <a:pt x="285508" y="82486"/>
                </a:lnTo>
                <a:lnTo>
                  <a:pt x="272211" y="167297"/>
                </a:lnTo>
                <a:lnTo>
                  <a:pt x="271653" y="173177"/>
                </a:lnTo>
                <a:lnTo>
                  <a:pt x="271653" y="183680"/>
                </a:lnTo>
                <a:lnTo>
                  <a:pt x="274624" y="190868"/>
                </a:lnTo>
                <a:lnTo>
                  <a:pt x="305142" y="204025"/>
                </a:lnTo>
                <a:lnTo>
                  <a:pt x="313385" y="203466"/>
                </a:lnTo>
                <a:lnTo>
                  <a:pt x="321386" y="201764"/>
                </a:lnTo>
                <a:lnTo>
                  <a:pt x="329120" y="198932"/>
                </a:lnTo>
                <a:lnTo>
                  <a:pt x="336613" y="194970"/>
                </a:lnTo>
                <a:lnTo>
                  <a:pt x="328815" y="179717"/>
                </a:lnTo>
                <a:lnTo>
                  <a:pt x="324789" y="181610"/>
                </a:lnTo>
                <a:lnTo>
                  <a:pt x="321259" y="182994"/>
                </a:lnTo>
                <a:lnTo>
                  <a:pt x="315277" y="184721"/>
                </a:lnTo>
                <a:lnTo>
                  <a:pt x="312254" y="185140"/>
                </a:lnTo>
                <a:lnTo>
                  <a:pt x="304939" y="185140"/>
                </a:lnTo>
                <a:lnTo>
                  <a:pt x="301828" y="184150"/>
                </a:lnTo>
                <a:lnTo>
                  <a:pt x="297789" y="180187"/>
                </a:lnTo>
                <a:lnTo>
                  <a:pt x="296773" y="177215"/>
                </a:lnTo>
                <a:lnTo>
                  <a:pt x="296773" y="173253"/>
                </a:lnTo>
                <a:lnTo>
                  <a:pt x="297065" y="168351"/>
                </a:lnTo>
                <a:lnTo>
                  <a:pt x="310616" y="82486"/>
                </a:lnTo>
                <a:lnTo>
                  <a:pt x="339788" y="82486"/>
                </a:lnTo>
                <a:lnTo>
                  <a:pt x="345567" y="64643"/>
                </a:lnTo>
                <a:close/>
              </a:path>
              <a:path w="545464" h="204469">
                <a:moveTo>
                  <a:pt x="399542" y="64643"/>
                </a:moveTo>
                <a:lnTo>
                  <a:pt x="374446" y="64643"/>
                </a:lnTo>
                <a:lnTo>
                  <a:pt x="353060" y="200926"/>
                </a:lnTo>
                <a:lnTo>
                  <a:pt x="378180" y="200926"/>
                </a:lnTo>
                <a:lnTo>
                  <a:pt x="399542" y="64643"/>
                </a:lnTo>
                <a:close/>
              </a:path>
              <a:path w="545464" h="204469">
                <a:moveTo>
                  <a:pt x="411099" y="9817"/>
                </a:moveTo>
                <a:lnTo>
                  <a:pt x="409663" y="6451"/>
                </a:lnTo>
                <a:lnTo>
                  <a:pt x="403885" y="1282"/>
                </a:lnTo>
                <a:lnTo>
                  <a:pt x="400037" y="0"/>
                </a:lnTo>
                <a:lnTo>
                  <a:pt x="390004" y="0"/>
                </a:lnTo>
                <a:lnTo>
                  <a:pt x="385597" y="1600"/>
                </a:lnTo>
                <a:lnTo>
                  <a:pt x="378282" y="7950"/>
                </a:lnTo>
                <a:lnTo>
                  <a:pt x="376466" y="12052"/>
                </a:lnTo>
                <a:lnTo>
                  <a:pt x="376466" y="21183"/>
                </a:lnTo>
                <a:lnTo>
                  <a:pt x="377888" y="24561"/>
                </a:lnTo>
                <a:lnTo>
                  <a:pt x="383667" y="29718"/>
                </a:lnTo>
                <a:lnTo>
                  <a:pt x="387527" y="31026"/>
                </a:lnTo>
                <a:lnTo>
                  <a:pt x="397522" y="31026"/>
                </a:lnTo>
                <a:lnTo>
                  <a:pt x="401967" y="29425"/>
                </a:lnTo>
                <a:lnTo>
                  <a:pt x="409257" y="23050"/>
                </a:lnTo>
                <a:lnTo>
                  <a:pt x="411099" y="18961"/>
                </a:lnTo>
                <a:lnTo>
                  <a:pt x="411099" y="9817"/>
                </a:lnTo>
                <a:close/>
              </a:path>
              <a:path w="545464" h="204469">
                <a:moveTo>
                  <a:pt x="545388" y="114795"/>
                </a:moveTo>
                <a:lnTo>
                  <a:pt x="531952" y="75895"/>
                </a:lnTo>
                <a:lnTo>
                  <a:pt x="519366" y="67144"/>
                </a:lnTo>
                <a:lnTo>
                  <a:pt x="519366" y="112344"/>
                </a:lnTo>
                <a:lnTo>
                  <a:pt x="519303" y="114795"/>
                </a:lnTo>
                <a:lnTo>
                  <a:pt x="512305" y="153174"/>
                </a:lnTo>
                <a:lnTo>
                  <a:pt x="504977" y="167322"/>
                </a:lnTo>
                <a:lnTo>
                  <a:pt x="504875" y="167513"/>
                </a:lnTo>
                <a:lnTo>
                  <a:pt x="472617" y="185661"/>
                </a:lnTo>
                <a:lnTo>
                  <a:pt x="460984" y="183629"/>
                </a:lnTo>
                <a:lnTo>
                  <a:pt x="452691" y="177507"/>
                </a:lnTo>
                <a:lnTo>
                  <a:pt x="447814" y="167513"/>
                </a:lnTo>
                <a:lnTo>
                  <a:pt x="447713" y="167322"/>
                </a:lnTo>
                <a:lnTo>
                  <a:pt x="446074" y="153174"/>
                </a:lnTo>
                <a:lnTo>
                  <a:pt x="446328" y="145072"/>
                </a:lnTo>
                <a:lnTo>
                  <a:pt x="447167" y="136893"/>
                </a:lnTo>
                <a:lnTo>
                  <a:pt x="460565" y="98120"/>
                </a:lnTo>
                <a:lnTo>
                  <a:pt x="492836" y="80137"/>
                </a:lnTo>
                <a:lnTo>
                  <a:pt x="504444" y="82169"/>
                </a:lnTo>
                <a:lnTo>
                  <a:pt x="512749" y="88239"/>
                </a:lnTo>
                <a:lnTo>
                  <a:pt x="517613" y="98120"/>
                </a:lnTo>
                <a:lnTo>
                  <a:pt x="517728" y="98348"/>
                </a:lnTo>
                <a:lnTo>
                  <a:pt x="519366" y="112344"/>
                </a:lnTo>
                <a:lnTo>
                  <a:pt x="519366" y="67144"/>
                </a:lnTo>
                <a:lnTo>
                  <a:pt x="515747" y="65328"/>
                </a:lnTo>
                <a:lnTo>
                  <a:pt x="505548" y="62687"/>
                </a:lnTo>
                <a:lnTo>
                  <a:pt x="493979" y="61798"/>
                </a:lnTo>
                <a:lnTo>
                  <a:pt x="481672" y="62687"/>
                </a:lnTo>
                <a:lnTo>
                  <a:pt x="443941" y="83146"/>
                </a:lnTo>
                <a:lnTo>
                  <a:pt x="424268" y="120446"/>
                </a:lnTo>
                <a:lnTo>
                  <a:pt x="420065" y="150736"/>
                </a:lnTo>
                <a:lnTo>
                  <a:pt x="420903" y="162496"/>
                </a:lnTo>
                <a:lnTo>
                  <a:pt x="441045" y="196100"/>
                </a:lnTo>
                <a:lnTo>
                  <a:pt x="471728" y="204038"/>
                </a:lnTo>
                <a:lnTo>
                  <a:pt x="484009" y="203161"/>
                </a:lnTo>
                <a:lnTo>
                  <a:pt x="495160" y="200507"/>
                </a:lnTo>
                <a:lnTo>
                  <a:pt x="505167" y="196100"/>
                </a:lnTo>
                <a:lnTo>
                  <a:pt x="514045" y="189928"/>
                </a:lnTo>
                <a:lnTo>
                  <a:pt x="518464" y="185661"/>
                </a:lnTo>
                <a:lnTo>
                  <a:pt x="521766" y="182486"/>
                </a:lnTo>
                <a:lnTo>
                  <a:pt x="541223" y="145072"/>
                </a:lnTo>
                <a:lnTo>
                  <a:pt x="544918" y="124802"/>
                </a:lnTo>
                <a:lnTo>
                  <a:pt x="545388" y="114795"/>
                </a:lnTo>
                <a:close/>
              </a:path>
            </a:pathLst>
          </a:custGeom>
          <a:solidFill>
            <a:srgbClr val="FFFFFF"/>
          </a:solidFill>
        </p:spPr>
        <p:txBody>
          <a:bodyPr wrap="square" lIns="0" tIns="0" rIns="0" bIns="0" rtlCol="0"/>
          <a:lstStyle/>
          <a:p>
            <a:endParaRPr sz="1786"/>
          </a:p>
        </p:txBody>
      </p:sp>
      <p:pic>
        <p:nvPicPr>
          <p:cNvPr id="26" name="bg object 26"/>
          <p:cNvPicPr/>
          <p:nvPr/>
        </p:nvPicPr>
        <p:blipFill>
          <a:blip r:embed="rId5" cstate="print"/>
          <a:stretch>
            <a:fillRect/>
          </a:stretch>
        </p:blipFill>
        <p:spPr>
          <a:xfrm>
            <a:off x="6528255" y="2891154"/>
            <a:ext cx="164557" cy="245992"/>
          </a:xfrm>
          <a:prstGeom prst="rect">
            <a:avLst/>
          </a:prstGeom>
        </p:spPr>
      </p:pic>
      <p:pic>
        <p:nvPicPr>
          <p:cNvPr id="27" name="bg object 27"/>
          <p:cNvPicPr/>
          <p:nvPr/>
        </p:nvPicPr>
        <p:blipFill>
          <a:blip r:embed="rId6" cstate="print"/>
          <a:stretch>
            <a:fillRect/>
          </a:stretch>
        </p:blipFill>
        <p:spPr>
          <a:xfrm>
            <a:off x="3859188" y="3375825"/>
            <a:ext cx="2025282" cy="324930"/>
          </a:xfrm>
          <a:prstGeom prst="rect">
            <a:avLst/>
          </a:prstGeom>
        </p:spPr>
      </p:pic>
      <p:sp>
        <p:nvSpPr>
          <p:cNvPr id="28" name="bg object 28"/>
          <p:cNvSpPr/>
          <p:nvPr/>
        </p:nvSpPr>
        <p:spPr>
          <a:xfrm>
            <a:off x="640445" y="2267363"/>
            <a:ext cx="2331894" cy="1415302"/>
          </a:xfrm>
          <a:custGeom>
            <a:avLst/>
            <a:gdLst/>
            <a:ahLst/>
            <a:cxnLst/>
            <a:rect l="l" t="t" r="r" b="b"/>
            <a:pathLst>
              <a:path w="1710055" h="802005">
                <a:moveTo>
                  <a:pt x="137922" y="602526"/>
                </a:moveTo>
                <a:lnTo>
                  <a:pt x="100457" y="602526"/>
                </a:lnTo>
                <a:lnTo>
                  <a:pt x="100457" y="682536"/>
                </a:lnTo>
                <a:lnTo>
                  <a:pt x="40525" y="682536"/>
                </a:lnTo>
                <a:lnTo>
                  <a:pt x="40525" y="602526"/>
                </a:lnTo>
                <a:lnTo>
                  <a:pt x="3048" y="602526"/>
                </a:lnTo>
                <a:lnTo>
                  <a:pt x="3048" y="682536"/>
                </a:lnTo>
                <a:lnTo>
                  <a:pt x="3048" y="713016"/>
                </a:lnTo>
                <a:lnTo>
                  <a:pt x="3048" y="801916"/>
                </a:lnTo>
                <a:lnTo>
                  <a:pt x="40525" y="801916"/>
                </a:lnTo>
                <a:lnTo>
                  <a:pt x="40525" y="713016"/>
                </a:lnTo>
                <a:lnTo>
                  <a:pt x="100457" y="713016"/>
                </a:lnTo>
                <a:lnTo>
                  <a:pt x="100457" y="801916"/>
                </a:lnTo>
                <a:lnTo>
                  <a:pt x="137922" y="801916"/>
                </a:lnTo>
                <a:lnTo>
                  <a:pt x="137922" y="713016"/>
                </a:lnTo>
                <a:lnTo>
                  <a:pt x="137922" y="682536"/>
                </a:lnTo>
                <a:lnTo>
                  <a:pt x="137922" y="602526"/>
                </a:lnTo>
                <a:close/>
              </a:path>
              <a:path w="1710055" h="802005">
                <a:moveTo>
                  <a:pt x="355079" y="375754"/>
                </a:moveTo>
                <a:lnTo>
                  <a:pt x="351104" y="334949"/>
                </a:lnTo>
                <a:lnTo>
                  <a:pt x="330428" y="286677"/>
                </a:lnTo>
                <a:lnTo>
                  <a:pt x="294182" y="250964"/>
                </a:lnTo>
                <a:lnTo>
                  <a:pt x="260858" y="231800"/>
                </a:lnTo>
                <a:lnTo>
                  <a:pt x="219252" y="214071"/>
                </a:lnTo>
                <a:lnTo>
                  <a:pt x="201904" y="207568"/>
                </a:lnTo>
                <a:lnTo>
                  <a:pt x="186766" y="201333"/>
                </a:lnTo>
                <a:lnTo>
                  <a:pt x="146812" y="178358"/>
                </a:lnTo>
                <a:lnTo>
                  <a:pt x="128435" y="136563"/>
                </a:lnTo>
                <a:lnTo>
                  <a:pt x="129514" y="123990"/>
                </a:lnTo>
                <a:lnTo>
                  <a:pt x="155270" y="88239"/>
                </a:lnTo>
                <a:lnTo>
                  <a:pt x="193395" y="79730"/>
                </a:lnTo>
                <a:lnTo>
                  <a:pt x="206540" y="80352"/>
                </a:lnTo>
                <a:lnTo>
                  <a:pt x="244360" y="89674"/>
                </a:lnTo>
                <a:lnTo>
                  <a:pt x="280898" y="111074"/>
                </a:lnTo>
                <a:lnTo>
                  <a:pt x="293077" y="121056"/>
                </a:lnTo>
                <a:lnTo>
                  <a:pt x="342519" y="64211"/>
                </a:lnTo>
                <a:lnTo>
                  <a:pt x="309206" y="36347"/>
                </a:lnTo>
                <a:lnTo>
                  <a:pt x="272770" y="16243"/>
                </a:lnTo>
                <a:lnTo>
                  <a:pt x="231711" y="4064"/>
                </a:lnTo>
                <a:lnTo>
                  <a:pt x="184543" y="0"/>
                </a:lnTo>
                <a:lnTo>
                  <a:pt x="161518" y="1130"/>
                </a:lnTo>
                <a:lnTo>
                  <a:pt x="119075" y="10185"/>
                </a:lnTo>
                <a:lnTo>
                  <a:pt x="81851" y="28067"/>
                </a:lnTo>
                <a:lnTo>
                  <a:pt x="52324" y="53530"/>
                </a:lnTo>
                <a:lnTo>
                  <a:pt x="31229" y="86017"/>
                </a:lnTo>
                <a:lnTo>
                  <a:pt x="20535" y="123482"/>
                </a:lnTo>
                <a:lnTo>
                  <a:pt x="19202" y="143941"/>
                </a:lnTo>
                <a:lnTo>
                  <a:pt x="21221" y="170700"/>
                </a:lnTo>
                <a:lnTo>
                  <a:pt x="37452" y="216471"/>
                </a:lnTo>
                <a:lnTo>
                  <a:pt x="70599" y="252730"/>
                </a:lnTo>
                <a:lnTo>
                  <a:pt x="124472" y="284480"/>
                </a:lnTo>
                <a:lnTo>
                  <a:pt x="181889" y="307848"/>
                </a:lnTo>
                <a:lnTo>
                  <a:pt x="200507" y="316776"/>
                </a:lnTo>
                <a:lnTo>
                  <a:pt x="234175" y="344538"/>
                </a:lnTo>
                <a:lnTo>
                  <a:pt x="244360" y="382397"/>
                </a:lnTo>
                <a:lnTo>
                  <a:pt x="243116" y="398119"/>
                </a:lnTo>
                <a:lnTo>
                  <a:pt x="224421" y="434809"/>
                </a:lnTo>
                <a:lnTo>
                  <a:pt x="185369" y="452805"/>
                </a:lnTo>
                <a:lnTo>
                  <a:pt x="168300" y="453999"/>
                </a:lnTo>
                <a:lnTo>
                  <a:pt x="152692" y="453224"/>
                </a:lnTo>
                <a:lnTo>
                  <a:pt x="108877" y="441439"/>
                </a:lnTo>
                <a:lnTo>
                  <a:pt x="67157" y="415975"/>
                </a:lnTo>
                <a:lnTo>
                  <a:pt x="53162" y="404533"/>
                </a:lnTo>
                <a:lnTo>
                  <a:pt x="0" y="463575"/>
                </a:lnTo>
                <a:lnTo>
                  <a:pt x="36855" y="494588"/>
                </a:lnTo>
                <a:lnTo>
                  <a:pt x="78054" y="516737"/>
                </a:lnTo>
                <a:lnTo>
                  <a:pt x="123596" y="530034"/>
                </a:lnTo>
                <a:lnTo>
                  <a:pt x="173469" y="534466"/>
                </a:lnTo>
                <a:lnTo>
                  <a:pt x="200279" y="533171"/>
                </a:lnTo>
                <a:lnTo>
                  <a:pt x="248627" y="522833"/>
                </a:lnTo>
                <a:lnTo>
                  <a:pt x="289623" y="502513"/>
                </a:lnTo>
                <a:lnTo>
                  <a:pt x="321183" y="474268"/>
                </a:lnTo>
                <a:lnTo>
                  <a:pt x="342823" y="438797"/>
                </a:lnTo>
                <a:lnTo>
                  <a:pt x="353707" y="398018"/>
                </a:lnTo>
                <a:lnTo>
                  <a:pt x="355079" y="375754"/>
                </a:lnTo>
                <a:close/>
              </a:path>
              <a:path w="1710055" h="802005">
                <a:moveTo>
                  <a:pt x="724535" y="11811"/>
                </a:moveTo>
                <a:lnTo>
                  <a:pt x="378688" y="11811"/>
                </a:lnTo>
                <a:lnTo>
                  <a:pt x="378688" y="94361"/>
                </a:lnTo>
                <a:lnTo>
                  <a:pt x="498259" y="94361"/>
                </a:lnTo>
                <a:lnTo>
                  <a:pt x="498259" y="522351"/>
                </a:lnTo>
                <a:lnTo>
                  <a:pt x="604583" y="522351"/>
                </a:lnTo>
                <a:lnTo>
                  <a:pt x="604583" y="94361"/>
                </a:lnTo>
                <a:lnTo>
                  <a:pt x="724535" y="94361"/>
                </a:lnTo>
                <a:lnTo>
                  <a:pt x="724535" y="11811"/>
                </a:lnTo>
                <a:close/>
              </a:path>
              <a:path w="1710055" h="802005">
                <a:moveTo>
                  <a:pt x="1082167" y="522643"/>
                </a:moveTo>
                <a:lnTo>
                  <a:pt x="1050721" y="407492"/>
                </a:lnTo>
                <a:lnTo>
                  <a:pt x="1029347" y="329234"/>
                </a:lnTo>
                <a:lnTo>
                  <a:pt x="964222" y="90792"/>
                </a:lnTo>
                <a:lnTo>
                  <a:pt x="942644" y="11811"/>
                </a:lnTo>
                <a:lnTo>
                  <a:pt x="929373" y="11811"/>
                </a:lnTo>
                <a:lnTo>
                  <a:pt x="929373" y="329234"/>
                </a:lnTo>
                <a:lnTo>
                  <a:pt x="824534" y="329234"/>
                </a:lnTo>
                <a:lnTo>
                  <a:pt x="876947" y="90792"/>
                </a:lnTo>
                <a:lnTo>
                  <a:pt x="929373" y="329234"/>
                </a:lnTo>
                <a:lnTo>
                  <a:pt x="929373" y="11811"/>
                </a:lnTo>
                <a:lnTo>
                  <a:pt x="814197" y="11811"/>
                </a:lnTo>
                <a:lnTo>
                  <a:pt x="673938" y="522643"/>
                </a:lnTo>
                <a:lnTo>
                  <a:pt x="781723" y="522643"/>
                </a:lnTo>
                <a:lnTo>
                  <a:pt x="806805" y="407492"/>
                </a:lnTo>
                <a:lnTo>
                  <a:pt x="947077" y="407492"/>
                </a:lnTo>
                <a:lnTo>
                  <a:pt x="972185" y="522643"/>
                </a:lnTo>
                <a:lnTo>
                  <a:pt x="1082167" y="522643"/>
                </a:lnTo>
                <a:close/>
              </a:path>
              <a:path w="1710055" h="802005">
                <a:moveTo>
                  <a:pt x="1377073" y="11811"/>
                </a:moveTo>
                <a:lnTo>
                  <a:pt x="1031227" y="11811"/>
                </a:lnTo>
                <a:lnTo>
                  <a:pt x="1031227" y="94361"/>
                </a:lnTo>
                <a:lnTo>
                  <a:pt x="1150797" y="94361"/>
                </a:lnTo>
                <a:lnTo>
                  <a:pt x="1150797" y="522351"/>
                </a:lnTo>
                <a:lnTo>
                  <a:pt x="1257122" y="522351"/>
                </a:lnTo>
                <a:lnTo>
                  <a:pt x="1257122" y="94361"/>
                </a:lnTo>
                <a:lnTo>
                  <a:pt x="1377073" y="94361"/>
                </a:lnTo>
                <a:lnTo>
                  <a:pt x="1377073" y="11811"/>
                </a:lnTo>
                <a:close/>
              </a:path>
              <a:path w="1710055" h="802005">
                <a:moveTo>
                  <a:pt x="1709623" y="444881"/>
                </a:moveTo>
                <a:lnTo>
                  <a:pt x="1535391" y="444881"/>
                </a:lnTo>
                <a:lnTo>
                  <a:pt x="1535391" y="301371"/>
                </a:lnTo>
                <a:lnTo>
                  <a:pt x="1677873" y="301371"/>
                </a:lnTo>
                <a:lnTo>
                  <a:pt x="1677873" y="223901"/>
                </a:lnTo>
                <a:lnTo>
                  <a:pt x="1535391" y="223901"/>
                </a:lnTo>
                <a:lnTo>
                  <a:pt x="1535391" y="89281"/>
                </a:lnTo>
                <a:lnTo>
                  <a:pt x="1704086" y="89281"/>
                </a:lnTo>
                <a:lnTo>
                  <a:pt x="1704086" y="11811"/>
                </a:lnTo>
                <a:lnTo>
                  <a:pt x="1429092" y="11811"/>
                </a:lnTo>
                <a:lnTo>
                  <a:pt x="1429092" y="89281"/>
                </a:lnTo>
                <a:lnTo>
                  <a:pt x="1429092" y="223901"/>
                </a:lnTo>
                <a:lnTo>
                  <a:pt x="1429092" y="301371"/>
                </a:lnTo>
                <a:lnTo>
                  <a:pt x="1429092" y="444881"/>
                </a:lnTo>
                <a:lnTo>
                  <a:pt x="1429092" y="522351"/>
                </a:lnTo>
                <a:lnTo>
                  <a:pt x="1709623" y="522351"/>
                </a:lnTo>
                <a:lnTo>
                  <a:pt x="1709623" y="444881"/>
                </a:lnTo>
                <a:close/>
              </a:path>
            </a:pathLst>
          </a:custGeom>
          <a:solidFill>
            <a:srgbClr val="FFFFFF"/>
          </a:solidFill>
        </p:spPr>
        <p:txBody>
          <a:bodyPr wrap="square" lIns="0" tIns="0" rIns="0" bIns="0" rtlCol="0"/>
          <a:lstStyle/>
          <a:p>
            <a:endParaRPr sz="1786" dirty="0"/>
          </a:p>
        </p:txBody>
      </p:sp>
      <p:pic>
        <p:nvPicPr>
          <p:cNvPr id="29" name="bg object 29"/>
          <p:cNvPicPr/>
          <p:nvPr/>
        </p:nvPicPr>
        <p:blipFill>
          <a:blip r:embed="rId7" cstate="print"/>
          <a:stretch>
            <a:fillRect/>
          </a:stretch>
        </p:blipFill>
        <p:spPr>
          <a:xfrm>
            <a:off x="862860" y="3405896"/>
            <a:ext cx="359765" cy="284208"/>
          </a:xfrm>
          <a:prstGeom prst="rect">
            <a:avLst/>
          </a:prstGeom>
        </p:spPr>
      </p:pic>
      <p:pic>
        <p:nvPicPr>
          <p:cNvPr id="30" name="bg object 30"/>
          <p:cNvPicPr/>
          <p:nvPr/>
        </p:nvPicPr>
        <p:blipFill>
          <a:blip r:embed="rId8" cstate="print"/>
          <a:stretch>
            <a:fillRect/>
          </a:stretch>
        </p:blipFill>
        <p:spPr>
          <a:xfrm>
            <a:off x="1255566" y="3299132"/>
            <a:ext cx="398853" cy="390972"/>
          </a:xfrm>
          <a:prstGeom prst="rect">
            <a:avLst/>
          </a:prstGeom>
        </p:spPr>
      </p:pic>
      <p:pic>
        <p:nvPicPr>
          <p:cNvPr id="31" name="bg object 31"/>
          <p:cNvPicPr/>
          <p:nvPr/>
        </p:nvPicPr>
        <p:blipFill>
          <a:blip r:embed="rId9" cstate="print"/>
          <a:stretch>
            <a:fillRect/>
          </a:stretch>
        </p:blipFill>
        <p:spPr>
          <a:xfrm>
            <a:off x="1789551" y="3323510"/>
            <a:ext cx="233016" cy="366588"/>
          </a:xfrm>
          <a:prstGeom prst="rect">
            <a:avLst/>
          </a:prstGeom>
        </p:spPr>
      </p:pic>
      <p:pic>
        <p:nvPicPr>
          <p:cNvPr id="32" name="bg object 32"/>
          <p:cNvPicPr/>
          <p:nvPr/>
        </p:nvPicPr>
        <p:blipFill>
          <a:blip r:embed="rId10" cstate="print"/>
          <a:stretch>
            <a:fillRect/>
          </a:stretch>
        </p:blipFill>
        <p:spPr>
          <a:xfrm>
            <a:off x="2117243" y="3299132"/>
            <a:ext cx="482889" cy="390972"/>
          </a:xfrm>
          <a:prstGeom prst="rect">
            <a:avLst/>
          </a:prstGeom>
        </p:spPr>
      </p:pic>
      <p:pic>
        <p:nvPicPr>
          <p:cNvPr id="33" name="bg object 33"/>
          <p:cNvPicPr/>
          <p:nvPr/>
        </p:nvPicPr>
        <p:blipFill>
          <a:blip r:embed="rId11" cstate="print"/>
          <a:stretch>
            <a:fillRect/>
          </a:stretch>
        </p:blipFill>
        <p:spPr>
          <a:xfrm>
            <a:off x="2627251" y="3413524"/>
            <a:ext cx="154409" cy="276560"/>
          </a:xfrm>
          <a:prstGeom prst="rect">
            <a:avLst/>
          </a:prstGeom>
        </p:spPr>
      </p:pic>
      <p:pic>
        <p:nvPicPr>
          <p:cNvPr id="34" name="bg object 34"/>
          <p:cNvPicPr/>
          <p:nvPr/>
        </p:nvPicPr>
        <p:blipFill>
          <a:blip r:embed="rId12" cstate="print"/>
          <a:stretch>
            <a:fillRect/>
          </a:stretch>
        </p:blipFill>
        <p:spPr>
          <a:xfrm>
            <a:off x="2814842" y="3405901"/>
            <a:ext cx="168789" cy="284202"/>
          </a:xfrm>
          <a:prstGeom prst="rect">
            <a:avLst/>
          </a:prstGeom>
        </p:spPr>
      </p:pic>
      <p:pic>
        <p:nvPicPr>
          <p:cNvPr id="35" name="bg object 35"/>
          <p:cNvPicPr/>
          <p:nvPr/>
        </p:nvPicPr>
        <p:blipFill>
          <a:blip r:embed="rId13" cstate="print"/>
          <a:stretch>
            <a:fillRect/>
          </a:stretch>
        </p:blipFill>
        <p:spPr>
          <a:xfrm>
            <a:off x="627461" y="3849318"/>
            <a:ext cx="484889" cy="443596"/>
          </a:xfrm>
          <a:prstGeom prst="rect">
            <a:avLst/>
          </a:prstGeom>
        </p:spPr>
      </p:pic>
      <p:sp>
        <p:nvSpPr>
          <p:cNvPr id="36" name="bg object 36"/>
          <p:cNvSpPr/>
          <p:nvPr/>
        </p:nvSpPr>
        <p:spPr>
          <a:xfrm>
            <a:off x="1139328" y="3861390"/>
            <a:ext cx="745548" cy="420220"/>
          </a:xfrm>
          <a:custGeom>
            <a:avLst/>
            <a:gdLst/>
            <a:ahLst/>
            <a:cxnLst/>
            <a:rect l="l" t="t" r="r" b="b"/>
            <a:pathLst>
              <a:path w="546735" h="238125">
                <a:moveTo>
                  <a:pt x="190906" y="237693"/>
                </a:moveTo>
                <a:lnTo>
                  <a:pt x="146050" y="152666"/>
                </a:lnTo>
                <a:lnTo>
                  <a:pt x="139014" y="139331"/>
                </a:lnTo>
                <a:lnTo>
                  <a:pt x="155143" y="127787"/>
                </a:lnTo>
                <a:lnTo>
                  <a:pt x="166674" y="113296"/>
                </a:lnTo>
                <a:lnTo>
                  <a:pt x="169481" y="106210"/>
                </a:lnTo>
                <a:lnTo>
                  <a:pt x="173583" y="95846"/>
                </a:lnTo>
                <a:lnTo>
                  <a:pt x="175895" y="75463"/>
                </a:lnTo>
                <a:lnTo>
                  <a:pt x="174472" y="58508"/>
                </a:lnTo>
                <a:lnTo>
                  <a:pt x="174409" y="57708"/>
                </a:lnTo>
                <a:lnTo>
                  <a:pt x="171335" y="47117"/>
                </a:lnTo>
                <a:lnTo>
                  <a:pt x="169951" y="42341"/>
                </a:lnTo>
                <a:lnTo>
                  <a:pt x="162534" y="29362"/>
                </a:lnTo>
                <a:lnTo>
                  <a:pt x="152158" y="18770"/>
                </a:lnTo>
                <a:lnTo>
                  <a:pt x="138696" y="10553"/>
                </a:lnTo>
                <a:lnTo>
                  <a:pt x="122059" y="4686"/>
                </a:lnTo>
                <a:lnTo>
                  <a:pt x="106210" y="1879"/>
                </a:lnTo>
                <a:lnTo>
                  <a:pt x="106210" y="65697"/>
                </a:lnTo>
                <a:lnTo>
                  <a:pt x="106210" y="86169"/>
                </a:lnTo>
                <a:lnTo>
                  <a:pt x="104152" y="93980"/>
                </a:lnTo>
                <a:lnTo>
                  <a:pt x="95961" y="103771"/>
                </a:lnTo>
                <a:lnTo>
                  <a:pt x="89471" y="106210"/>
                </a:lnTo>
                <a:lnTo>
                  <a:pt x="68973" y="106210"/>
                </a:lnTo>
                <a:lnTo>
                  <a:pt x="68973" y="47117"/>
                </a:lnTo>
                <a:lnTo>
                  <a:pt x="87642" y="47117"/>
                </a:lnTo>
                <a:lnTo>
                  <a:pt x="94526" y="49390"/>
                </a:lnTo>
                <a:lnTo>
                  <a:pt x="103886" y="58508"/>
                </a:lnTo>
                <a:lnTo>
                  <a:pt x="106210" y="65697"/>
                </a:lnTo>
                <a:lnTo>
                  <a:pt x="106210" y="1879"/>
                </a:lnTo>
                <a:lnTo>
                  <a:pt x="102235" y="1168"/>
                </a:lnTo>
                <a:lnTo>
                  <a:pt x="79235" y="0"/>
                </a:lnTo>
                <a:lnTo>
                  <a:pt x="0" y="0"/>
                </a:lnTo>
                <a:lnTo>
                  <a:pt x="0" y="237693"/>
                </a:lnTo>
                <a:lnTo>
                  <a:pt x="68973" y="237693"/>
                </a:lnTo>
                <a:lnTo>
                  <a:pt x="68973" y="152666"/>
                </a:lnTo>
                <a:lnTo>
                  <a:pt x="78193" y="152666"/>
                </a:lnTo>
                <a:lnTo>
                  <a:pt x="116801" y="237693"/>
                </a:lnTo>
                <a:lnTo>
                  <a:pt x="190906" y="237693"/>
                </a:lnTo>
                <a:close/>
              </a:path>
              <a:path w="546735" h="238125">
                <a:moveTo>
                  <a:pt x="400621" y="237705"/>
                </a:moveTo>
                <a:lnTo>
                  <a:pt x="388594" y="190919"/>
                </a:lnTo>
                <a:lnTo>
                  <a:pt x="376301" y="143103"/>
                </a:lnTo>
                <a:lnTo>
                  <a:pt x="351891" y="48171"/>
                </a:lnTo>
                <a:lnTo>
                  <a:pt x="339496" y="0"/>
                </a:lnTo>
                <a:lnTo>
                  <a:pt x="313524" y="0"/>
                </a:lnTo>
                <a:lnTo>
                  <a:pt x="313524" y="143103"/>
                </a:lnTo>
                <a:lnTo>
                  <a:pt x="281749" y="143103"/>
                </a:lnTo>
                <a:lnTo>
                  <a:pt x="297472" y="48171"/>
                </a:lnTo>
                <a:lnTo>
                  <a:pt x="313524" y="143103"/>
                </a:lnTo>
                <a:lnTo>
                  <a:pt x="313524" y="0"/>
                </a:lnTo>
                <a:lnTo>
                  <a:pt x="257505" y="0"/>
                </a:lnTo>
                <a:lnTo>
                  <a:pt x="196024" y="237705"/>
                </a:lnTo>
                <a:lnTo>
                  <a:pt x="266052" y="237705"/>
                </a:lnTo>
                <a:lnTo>
                  <a:pt x="273900" y="190919"/>
                </a:lnTo>
                <a:lnTo>
                  <a:pt x="321716" y="190919"/>
                </a:lnTo>
                <a:lnTo>
                  <a:pt x="329577" y="237705"/>
                </a:lnTo>
                <a:lnTo>
                  <a:pt x="400621" y="237705"/>
                </a:lnTo>
                <a:close/>
              </a:path>
              <a:path w="546735" h="238125">
                <a:moveTo>
                  <a:pt x="546481" y="0"/>
                </a:moveTo>
                <a:lnTo>
                  <a:pt x="376707" y="0"/>
                </a:lnTo>
                <a:lnTo>
                  <a:pt x="376707" y="50800"/>
                </a:lnTo>
                <a:lnTo>
                  <a:pt x="427266" y="50800"/>
                </a:lnTo>
                <a:lnTo>
                  <a:pt x="427266" y="237490"/>
                </a:lnTo>
                <a:lnTo>
                  <a:pt x="496252" y="237490"/>
                </a:lnTo>
                <a:lnTo>
                  <a:pt x="496252" y="50800"/>
                </a:lnTo>
                <a:lnTo>
                  <a:pt x="546481" y="50800"/>
                </a:lnTo>
                <a:lnTo>
                  <a:pt x="546481" y="0"/>
                </a:lnTo>
                <a:close/>
              </a:path>
            </a:pathLst>
          </a:custGeom>
          <a:solidFill>
            <a:srgbClr val="FFFFFF"/>
          </a:solidFill>
        </p:spPr>
        <p:txBody>
          <a:bodyPr wrap="square" lIns="0" tIns="0" rIns="0" bIns="0" rtlCol="0"/>
          <a:lstStyle/>
          <a:p>
            <a:endParaRPr sz="1786"/>
          </a:p>
        </p:txBody>
      </p:sp>
      <p:pic>
        <p:nvPicPr>
          <p:cNvPr id="37" name="bg object 37"/>
          <p:cNvPicPr/>
          <p:nvPr/>
        </p:nvPicPr>
        <p:blipFill>
          <a:blip r:embed="rId14" cstate="print"/>
          <a:stretch>
            <a:fillRect/>
          </a:stretch>
        </p:blipFill>
        <p:spPr>
          <a:xfrm>
            <a:off x="1911498" y="3849305"/>
            <a:ext cx="461494" cy="442990"/>
          </a:xfrm>
          <a:prstGeom prst="rect">
            <a:avLst/>
          </a:prstGeom>
        </p:spPr>
      </p:pic>
      <p:sp>
        <p:nvSpPr>
          <p:cNvPr id="38" name="bg object 38"/>
          <p:cNvSpPr/>
          <p:nvPr/>
        </p:nvSpPr>
        <p:spPr>
          <a:xfrm>
            <a:off x="2402364" y="3861346"/>
            <a:ext cx="94384" cy="420220"/>
          </a:xfrm>
          <a:custGeom>
            <a:avLst/>
            <a:gdLst/>
            <a:ahLst/>
            <a:cxnLst/>
            <a:rect l="l" t="t" r="r" b="b"/>
            <a:pathLst>
              <a:path w="69214" h="238125">
                <a:moveTo>
                  <a:pt x="68973" y="0"/>
                </a:moveTo>
                <a:lnTo>
                  <a:pt x="0" y="0"/>
                </a:lnTo>
                <a:lnTo>
                  <a:pt x="0" y="237718"/>
                </a:lnTo>
                <a:lnTo>
                  <a:pt x="68973" y="237718"/>
                </a:lnTo>
                <a:lnTo>
                  <a:pt x="68973" y="0"/>
                </a:lnTo>
                <a:close/>
              </a:path>
            </a:pathLst>
          </a:custGeom>
          <a:solidFill>
            <a:srgbClr val="FFFFFF"/>
          </a:solidFill>
        </p:spPr>
        <p:txBody>
          <a:bodyPr wrap="square" lIns="0" tIns="0" rIns="0" bIns="0" rtlCol="0"/>
          <a:lstStyle/>
          <a:p>
            <a:endParaRPr sz="1786"/>
          </a:p>
        </p:txBody>
      </p:sp>
      <p:pic>
        <p:nvPicPr>
          <p:cNvPr id="39" name="bg object 39"/>
          <p:cNvPicPr/>
          <p:nvPr/>
        </p:nvPicPr>
        <p:blipFill>
          <a:blip r:embed="rId15" cstate="print"/>
          <a:stretch>
            <a:fillRect/>
          </a:stretch>
        </p:blipFill>
        <p:spPr>
          <a:xfrm>
            <a:off x="2528579" y="3849318"/>
            <a:ext cx="461550" cy="443596"/>
          </a:xfrm>
          <a:prstGeom prst="rect">
            <a:avLst/>
          </a:prstGeom>
        </p:spPr>
      </p:pic>
      <p:sp>
        <p:nvSpPr>
          <p:cNvPr id="2" name="Holder 2"/>
          <p:cNvSpPr>
            <a:spLocks noGrp="1"/>
          </p:cNvSpPr>
          <p:nvPr>
            <p:ph type="title"/>
          </p:nvPr>
        </p:nvSpPr>
        <p:spPr>
          <a:xfrm>
            <a:off x="694290" y="1747142"/>
            <a:ext cx="12327427" cy="504112"/>
          </a:xfrm>
        </p:spPr>
        <p:txBody>
          <a:bodyPr lIns="0" tIns="0" rIns="0" bIns="0"/>
          <a:lstStyle>
            <a:lvl1pPr>
              <a:defRPr sz="3276" b="0" i="0">
                <a:solidFill>
                  <a:srgbClr val="6029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993" b="1" i="0">
                <a:solidFill>
                  <a:srgbClr val="60295B"/>
                </a:solidFill>
                <a:latin typeface="Arial"/>
                <a:cs typeface="Arial"/>
              </a:defRPr>
            </a:lvl1pPr>
          </a:lstStyle>
          <a:p>
            <a:pPr marL="12607">
              <a:spcBef>
                <a:spcPts val="75"/>
              </a:spcBef>
            </a:pPr>
            <a:r>
              <a:rPr lang="en-US"/>
              <a:t>State</a:t>
            </a:r>
            <a:r>
              <a:rPr lang="en-US" spc="-5"/>
              <a:t> </a:t>
            </a:r>
            <a:r>
              <a:rPr lang="en-US"/>
              <a:t>Health &amp; </a:t>
            </a:r>
            <a:r>
              <a:rPr lang="en-US" spc="-10"/>
              <a:t>Value</a:t>
            </a:r>
            <a:r>
              <a:rPr lang="en-US"/>
              <a:t> Strategies Brief Style</a:t>
            </a:r>
            <a:r>
              <a:rPr lang="en-US" spc="-5"/>
              <a:t> </a:t>
            </a:r>
            <a:r>
              <a:rPr lang="en-US" spc="-10"/>
              <a:t>Guide</a:t>
            </a:r>
            <a:endParaRPr lang="en-US" spc="-1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5" name="Holder 5"/>
          <p:cNvSpPr>
            <a:spLocks noGrp="1"/>
          </p:cNvSpPr>
          <p:nvPr>
            <p:ph type="sldNum" sz="quarter" idx="7"/>
          </p:nvPr>
        </p:nvSpPr>
        <p:spPr/>
        <p:txBody>
          <a:bodyPr lIns="0" tIns="0" rIns="0" bIns="0"/>
          <a:lstStyle>
            <a:lvl1pPr>
              <a:defRPr sz="1191" b="1" i="0">
                <a:solidFill>
                  <a:schemeClr val="tx1"/>
                </a:solidFill>
                <a:latin typeface="Arial"/>
                <a:cs typeface="Arial"/>
              </a:defRPr>
            </a:lvl1pPr>
          </a:lstStyle>
          <a:p>
            <a:pPr marL="12607">
              <a:spcBef>
                <a:spcPts val="71"/>
              </a:spcBef>
            </a:pPr>
            <a:fld id="{81D60167-4931-47E6-BA6A-407CBD079E47}" type="slidenum">
              <a:rPr lang="en-US" spc="-26" smtClean="0"/>
              <a:pPr marL="12607">
                <a:spcBef>
                  <a:spcPts val="71"/>
                </a:spcBef>
              </a:pPr>
              <a:t>‹#›</a:t>
            </a:fld>
            <a:endParaRPr lang="en-US" spc="-26" dirty="0"/>
          </a:p>
        </p:txBody>
      </p:sp>
    </p:spTree>
    <p:extLst>
      <p:ext uri="{BB962C8B-B14F-4D97-AF65-F5344CB8AC3E}">
        <p14:creationId xmlns:p14="http://schemas.microsoft.com/office/powerpoint/2010/main" val="2727808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0" y="11295539"/>
            <a:ext cx="13716000" cy="2420470"/>
          </a:xfrm>
          <a:custGeom>
            <a:avLst/>
            <a:gdLst/>
            <a:ahLst/>
            <a:cxnLst/>
            <a:rect l="l" t="t" r="r" b="b"/>
            <a:pathLst>
              <a:path w="10058400" h="1371600">
                <a:moveTo>
                  <a:pt x="10058400" y="0"/>
                </a:moveTo>
                <a:lnTo>
                  <a:pt x="0" y="0"/>
                </a:lnTo>
                <a:lnTo>
                  <a:pt x="0" y="1371600"/>
                </a:lnTo>
                <a:lnTo>
                  <a:pt x="10058400" y="1371600"/>
                </a:lnTo>
                <a:lnTo>
                  <a:pt x="10058400" y="0"/>
                </a:lnTo>
                <a:close/>
              </a:path>
            </a:pathLst>
          </a:custGeom>
          <a:solidFill>
            <a:srgbClr val="E9674F"/>
          </a:solidFill>
        </p:spPr>
        <p:txBody>
          <a:bodyPr wrap="square" lIns="0" tIns="0" rIns="0" bIns="0" rtlCol="0"/>
          <a:lstStyle/>
          <a:p>
            <a:endParaRPr sz="1786"/>
          </a:p>
        </p:txBody>
      </p:sp>
      <p:sp>
        <p:nvSpPr>
          <p:cNvPr id="18" name="bg object 18"/>
          <p:cNvSpPr/>
          <p:nvPr/>
        </p:nvSpPr>
        <p:spPr>
          <a:xfrm>
            <a:off x="909569" y="11295539"/>
            <a:ext cx="12806796" cy="2420470"/>
          </a:xfrm>
          <a:custGeom>
            <a:avLst/>
            <a:gdLst/>
            <a:ahLst/>
            <a:cxnLst/>
            <a:rect l="l" t="t" r="r" b="b"/>
            <a:pathLst>
              <a:path w="9391650" h="1371600">
                <a:moveTo>
                  <a:pt x="1913051" y="0"/>
                </a:moveTo>
                <a:lnTo>
                  <a:pt x="1371600" y="0"/>
                </a:lnTo>
                <a:lnTo>
                  <a:pt x="0" y="1371600"/>
                </a:lnTo>
                <a:lnTo>
                  <a:pt x="541451" y="1371600"/>
                </a:lnTo>
                <a:lnTo>
                  <a:pt x="1913051" y="0"/>
                </a:lnTo>
                <a:close/>
              </a:path>
              <a:path w="9391650" h="1371600">
                <a:moveTo>
                  <a:pt x="2798318" y="0"/>
                </a:moveTo>
                <a:lnTo>
                  <a:pt x="2256866" y="0"/>
                </a:lnTo>
                <a:lnTo>
                  <a:pt x="885266" y="1371600"/>
                </a:lnTo>
                <a:lnTo>
                  <a:pt x="1426718" y="1371600"/>
                </a:lnTo>
                <a:lnTo>
                  <a:pt x="2798318" y="0"/>
                </a:lnTo>
                <a:close/>
              </a:path>
              <a:path w="9391650" h="1371600">
                <a:moveTo>
                  <a:pt x="3683584" y="0"/>
                </a:moveTo>
                <a:lnTo>
                  <a:pt x="3142132" y="0"/>
                </a:lnTo>
                <a:lnTo>
                  <a:pt x="1770545" y="1371600"/>
                </a:lnTo>
                <a:lnTo>
                  <a:pt x="2311997" y="1371600"/>
                </a:lnTo>
                <a:lnTo>
                  <a:pt x="3683584" y="0"/>
                </a:lnTo>
                <a:close/>
              </a:path>
              <a:path w="9391650" h="1371600">
                <a:moveTo>
                  <a:pt x="4568850" y="0"/>
                </a:moveTo>
                <a:lnTo>
                  <a:pt x="4027398" y="0"/>
                </a:lnTo>
                <a:lnTo>
                  <a:pt x="2655798" y="1371600"/>
                </a:lnTo>
                <a:lnTo>
                  <a:pt x="3197250" y="1371600"/>
                </a:lnTo>
                <a:lnTo>
                  <a:pt x="4568850" y="0"/>
                </a:lnTo>
                <a:close/>
              </a:path>
              <a:path w="9391650" h="1371600">
                <a:moveTo>
                  <a:pt x="5454116" y="0"/>
                </a:moveTo>
                <a:lnTo>
                  <a:pt x="4912665" y="0"/>
                </a:lnTo>
                <a:lnTo>
                  <a:pt x="3541064" y="1371600"/>
                </a:lnTo>
                <a:lnTo>
                  <a:pt x="4082516" y="1371600"/>
                </a:lnTo>
                <a:lnTo>
                  <a:pt x="5454116" y="0"/>
                </a:lnTo>
                <a:close/>
              </a:path>
              <a:path w="9391650" h="1371600">
                <a:moveTo>
                  <a:pt x="6339383" y="0"/>
                </a:moveTo>
                <a:lnTo>
                  <a:pt x="5797931" y="0"/>
                </a:lnTo>
                <a:lnTo>
                  <a:pt x="4426343" y="1371600"/>
                </a:lnTo>
                <a:lnTo>
                  <a:pt x="4967795" y="1371600"/>
                </a:lnTo>
                <a:lnTo>
                  <a:pt x="6339383" y="0"/>
                </a:lnTo>
                <a:close/>
              </a:path>
              <a:path w="9391650" h="1371600">
                <a:moveTo>
                  <a:pt x="7273417" y="0"/>
                </a:moveTo>
                <a:lnTo>
                  <a:pt x="7224662" y="0"/>
                </a:lnTo>
                <a:lnTo>
                  <a:pt x="6731965" y="0"/>
                </a:lnTo>
                <a:lnTo>
                  <a:pt x="6683210" y="0"/>
                </a:lnTo>
                <a:lnTo>
                  <a:pt x="5311610" y="1371600"/>
                </a:lnTo>
                <a:lnTo>
                  <a:pt x="5360365" y="1371600"/>
                </a:lnTo>
                <a:lnTo>
                  <a:pt x="5853061" y="1371600"/>
                </a:lnTo>
                <a:lnTo>
                  <a:pt x="5901817" y="1371600"/>
                </a:lnTo>
                <a:lnTo>
                  <a:pt x="7273417" y="0"/>
                </a:lnTo>
                <a:close/>
              </a:path>
              <a:path w="9391650" h="1371600">
                <a:moveTo>
                  <a:pt x="8158683" y="0"/>
                </a:moveTo>
                <a:lnTo>
                  <a:pt x="7617231" y="0"/>
                </a:lnTo>
                <a:lnTo>
                  <a:pt x="6245631" y="1371600"/>
                </a:lnTo>
                <a:lnTo>
                  <a:pt x="6787096" y="1371600"/>
                </a:lnTo>
                <a:lnTo>
                  <a:pt x="8158683" y="0"/>
                </a:lnTo>
                <a:close/>
              </a:path>
              <a:path w="9391650" h="1371600">
                <a:moveTo>
                  <a:pt x="9043949" y="0"/>
                </a:moveTo>
                <a:lnTo>
                  <a:pt x="8502498" y="0"/>
                </a:lnTo>
                <a:lnTo>
                  <a:pt x="7130910" y="1371600"/>
                </a:lnTo>
                <a:lnTo>
                  <a:pt x="7672362" y="1371600"/>
                </a:lnTo>
                <a:lnTo>
                  <a:pt x="9043949" y="0"/>
                </a:lnTo>
                <a:close/>
              </a:path>
              <a:path w="9391650" h="1371600">
                <a:moveTo>
                  <a:pt x="9391383" y="881659"/>
                </a:moveTo>
                <a:lnTo>
                  <a:pt x="8901443" y="1371600"/>
                </a:lnTo>
                <a:lnTo>
                  <a:pt x="9391383" y="1371600"/>
                </a:lnTo>
                <a:lnTo>
                  <a:pt x="9391383" y="881659"/>
                </a:lnTo>
                <a:close/>
              </a:path>
              <a:path w="9391650" h="1371600">
                <a:moveTo>
                  <a:pt x="9391383" y="0"/>
                </a:moveTo>
                <a:lnTo>
                  <a:pt x="9387776" y="0"/>
                </a:lnTo>
                <a:lnTo>
                  <a:pt x="8016176" y="1371600"/>
                </a:lnTo>
                <a:lnTo>
                  <a:pt x="8557628" y="1371600"/>
                </a:lnTo>
                <a:lnTo>
                  <a:pt x="9391383" y="537845"/>
                </a:lnTo>
                <a:lnTo>
                  <a:pt x="9391383" y="0"/>
                </a:lnTo>
                <a:close/>
              </a:path>
            </a:pathLst>
          </a:custGeom>
          <a:solidFill>
            <a:srgbClr val="EB7661"/>
          </a:solidFill>
        </p:spPr>
        <p:txBody>
          <a:bodyPr wrap="square" lIns="0" tIns="0" rIns="0" bIns="0" rtlCol="0"/>
          <a:lstStyle/>
          <a:p>
            <a:endParaRPr sz="1786"/>
          </a:p>
        </p:txBody>
      </p:sp>
      <p:sp>
        <p:nvSpPr>
          <p:cNvPr id="19" name="bg object 19"/>
          <p:cNvSpPr/>
          <p:nvPr/>
        </p:nvSpPr>
        <p:spPr>
          <a:xfrm>
            <a:off x="3460578" y="2249409"/>
            <a:ext cx="0" cy="2099982"/>
          </a:xfrm>
          <a:custGeom>
            <a:avLst/>
            <a:gdLst/>
            <a:ahLst/>
            <a:cxnLst/>
            <a:rect l="l" t="t" r="r" b="b"/>
            <a:pathLst>
              <a:path h="1189989">
                <a:moveTo>
                  <a:pt x="0" y="0"/>
                </a:moveTo>
                <a:lnTo>
                  <a:pt x="0" y="1189647"/>
                </a:lnTo>
              </a:path>
            </a:pathLst>
          </a:custGeom>
          <a:solidFill>
            <a:srgbClr val="FFFFFF"/>
          </a:solidFill>
        </p:spPr>
        <p:txBody>
          <a:bodyPr wrap="square" lIns="0" tIns="0" rIns="0" bIns="0" rtlCol="0"/>
          <a:lstStyle/>
          <a:p>
            <a:endParaRPr sz="1786"/>
          </a:p>
        </p:txBody>
      </p:sp>
      <p:sp>
        <p:nvSpPr>
          <p:cNvPr id="20" name="bg object 20"/>
          <p:cNvSpPr/>
          <p:nvPr/>
        </p:nvSpPr>
        <p:spPr>
          <a:xfrm>
            <a:off x="3460575" y="2249405"/>
            <a:ext cx="0" cy="2099982"/>
          </a:xfrm>
          <a:custGeom>
            <a:avLst/>
            <a:gdLst/>
            <a:ahLst/>
            <a:cxnLst/>
            <a:rect l="l" t="t" r="r" b="b"/>
            <a:pathLst>
              <a:path h="1189989">
                <a:moveTo>
                  <a:pt x="0" y="0"/>
                </a:moveTo>
                <a:lnTo>
                  <a:pt x="0" y="1189647"/>
                </a:lnTo>
              </a:path>
            </a:pathLst>
          </a:custGeom>
          <a:ln w="15659">
            <a:solidFill>
              <a:srgbClr val="FFFFFF"/>
            </a:solidFill>
          </a:ln>
        </p:spPr>
        <p:txBody>
          <a:bodyPr wrap="square" lIns="0" tIns="0" rIns="0" bIns="0" rtlCol="0"/>
          <a:lstStyle/>
          <a:p>
            <a:endParaRPr sz="1786"/>
          </a:p>
        </p:txBody>
      </p:sp>
      <p:sp>
        <p:nvSpPr>
          <p:cNvPr id="21" name="bg object 21"/>
          <p:cNvSpPr/>
          <p:nvPr/>
        </p:nvSpPr>
        <p:spPr>
          <a:xfrm>
            <a:off x="3890670" y="2782585"/>
            <a:ext cx="1066800" cy="452718"/>
          </a:xfrm>
          <a:custGeom>
            <a:avLst/>
            <a:gdLst/>
            <a:ahLst/>
            <a:cxnLst/>
            <a:rect l="l" t="t" r="r" b="b"/>
            <a:pathLst>
              <a:path w="782320" h="256539">
                <a:moveTo>
                  <a:pt x="145542" y="86106"/>
                </a:moveTo>
                <a:lnTo>
                  <a:pt x="133756" y="45377"/>
                </a:lnTo>
                <a:lnTo>
                  <a:pt x="129667" y="41630"/>
                </a:lnTo>
                <a:lnTo>
                  <a:pt x="124587" y="36969"/>
                </a:lnTo>
                <a:lnTo>
                  <a:pt x="119265" y="34061"/>
                </a:lnTo>
                <a:lnTo>
                  <a:pt x="119265" y="85839"/>
                </a:lnTo>
                <a:lnTo>
                  <a:pt x="118846" y="97955"/>
                </a:lnTo>
                <a:lnTo>
                  <a:pt x="108521" y="142709"/>
                </a:lnTo>
                <a:lnTo>
                  <a:pt x="81292" y="174383"/>
                </a:lnTo>
                <a:lnTo>
                  <a:pt x="48806" y="182308"/>
                </a:lnTo>
                <a:lnTo>
                  <a:pt x="28879" y="182308"/>
                </a:lnTo>
                <a:lnTo>
                  <a:pt x="51015" y="42214"/>
                </a:lnTo>
                <a:lnTo>
                  <a:pt x="51104" y="41630"/>
                </a:lnTo>
                <a:lnTo>
                  <a:pt x="71043" y="41630"/>
                </a:lnTo>
                <a:lnTo>
                  <a:pt x="81686" y="42214"/>
                </a:lnTo>
                <a:lnTo>
                  <a:pt x="116039" y="64325"/>
                </a:lnTo>
                <a:lnTo>
                  <a:pt x="119265" y="85839"/>
                </a:lnTo>
                <a:lnTo>
                  <a:pt x="119265" y="34061"/>
                </a:lnTo>
                <a:lnTo>
                  <a:pt x="113233" y="30759"/>
                </a:lnTo>
                <a:lnTo>
                  <a:pt x="100088" y="26314"/>
                </a:lnTo>
                <a:lnTo>
                  <a:pt x="85153" y="23647"/>
                </a:lnTo>
                <a:lnTo>
                  <a:pt x="68427" y="22758"/>
                </a:lnTo>
                <a:lnTo>
                  <a:pt x="28003" y="22758"/>
                </a:lnTo>
                <a:lnTo>
                  <a:pt x="0" y="200926"/>
                </a:lnTo>
                <a:lnTo>
                  <a:pt x="44183" y="200926"/>
                </a:lnTo>
                <a:lnTo>
                  <a:pt x="90043" y="192036"/>
                </a:lnTo>
                <a:lnTo>
                  <a:pt x="105752" y="182308"/>
                </a:lnTo>
                <a:lnTo>
                  <a:pt x="112839" y="176631"/>
                </a:lnTo>
                <a:lnTo>
                  <a:pt x="135280" y="143522"/>
                </a:lnTo>
                <a:lnTo>
                  <a:pt x="144907" y="101523"/>
                </a:lnTo>
                <a:lnTo>
                  <a:pt x="145542" y="86106"/>
                </a:lnTo>
                <a:close/>
              </a:path>
              <a:path w="782320" h="256539">
                <a:moveTo>
                  <a:pt x="257263" y="63601"/>
                </a:moveTo>
                <a:lnTo>
                  <a:pt x="252437" y="62395"/>
                </a:lnTo>
                <a:lnTo>
                  <a:pt x="247929" y="61798"/>
                </a:lnTo>
                <a:lnTo>
                  <a:pt x="235229" y="61798"/>
                </a:lnTo>
                <a:lnTo>
                  <a:pt x="202996" y="91008"/>
                </a:lnTo>
                <a:lnTo>
                  <a:pt x="205016" y="64630"/>
                </a:lnTo>
                <a:lnTo>
                  <a:pt x="183362" y="64630"/>
                </a:lnTo>
                <a:lnTo>
                  <a:pt x="161988" y="200926"/>
                </a:lnTo>
                <a:lnTo>
                  <a:pt x="187121" y="200926"/>
                </a:lnTo>
                <a:lnTo>
                  <a:pt x="198361" y="127977"/>
                </a:lnTo>
                <a:lnTo>
                  <a:pt x="202387" y="117894"/>
                </a:lnTo>
                <a:lnTo>
                  <a:pt x="229743" y="84035"/>
                </a:lnTo>
                <a:lnTo>
                  <a:pt x="241477" y="84035"/>
                </a:lnTo>
                <a:lnTo>
                  <a:pt x="245237" y="84467"/>
                </a:lnTo>
                <a:lnTo>
                  <a:pt x="249478" y="85344"/>
                </a:lnTo>
                <a:lnTo>
                  <a:pt x="257263" y="63601"/>
                </a:lnTo>
                <a:close/>
              </a:path>
              <a:path w="782320" h="256539">
                <a:moveTo>
                  <a:pt x="302590" y="64643"/>
                </a:moveTo>
                <a:lnTo>
                  <a:pt x="277469" y="64643"/>
                </a:lnTo>
                <a:lnTo>
                  <a:pt x="256095" y="200926"/>
                </a:lnTo>
                <a:lnTo>
                  <a:pt x="281228" y="200926"/>
                </a:lnTo>
                <a:lnTo>
                  <a:pt x="302590" y="64643"/>
                </a:lnTo>
                <a:close/>
              </a:path>
              <a:path w="782320" h="256539">
                <a:moveTo>
                  <a:pt x="314134" y="9817"/>
                </a:moveTo>
                <a:lnTo>
                  <a:pt x="312699" y="6451"/>
                </a:lnTo>
                <a:lnTo>
                  <a:pt x="306933" y="1282"/>
                </a:lnTo>
                <a:lnTo>
                  <a:pt x="303085" y="0"/>
                </a:lnTo>
                <a:lnTo>
                  <a:pt x="293052" y="0"/>
                </a:lnTo>
                <a:lnTo>
                  <a:pt x="288645" y="1600"/>
                </a:lnTo>
                <a:lnTo>
                  <a:pt x="281330" y="7950"/>
                </a:lnTo>
                <a:lnTo>
                  <a:pt x="279514" y="12052"/>
                </a:lnTo>
                <a:lnTo>
                  <a:pt x="279514" y="21183"/>
                </a:lnTo>
                <a:lnTo>
                  <a:pt x="280936" y="24561"/>
                </a:lnTo>
                <a:lnTo>
                  <a:pt x="286715" y="29718"/>
                </a:lnTo>
                <a:lnTo>
                  <a:pt x="290576" y="31026"/>
                </a:lnTo>
                <a:lnTo>
                  <a:pt x="300570" y="31026"/>
                </a:lnTo>
                <a:lnTo>
                  <a:pt x="305003" y="29425"/>
                </a:lnTo>
                <a:lnTo>
                  <a:pt x="312305" y="23050"/>
                </a:lnTo>
                <a:lnTo>
                  <a:pt x="314134" y="18961"/>
                </a:lnTo>
                <a:lnTo>
                  <a:pt x="314134" y="9817"/>
                </a:lnTo>
                <a:close/>
              </a:path>
              <a:path w="782320" h="256539">
                <a:moveTo>
                  <a:pt x="446112" y="64643"/>
                </a:moveTo>
                <a:lnTo>
                  <a:pt x="418973" y="64643"/>
                </a:lnTo>
                <a:lnTo>
                  <a:pt x="366979" y="180467"/>
                </a:lnTo>
                <a:lnTo>
                  <a:pt x="350837" y="64643"/>
                </a:lnTo>
                <a:lnTo>
                  <a:pt x="323697" y="64643"/>
                </a:lnTo>
                <a:lnTo>
                  <a:pt x="348792" y="200926"/>
                </a:lnTo>
                <a:lnTo>
                  <a:pt x="378828" y="200926"/>
                </a:lnTo>
                <a:lnTo>
                  <a:pt x="446112" y="64643"/>
                </a:lnTo>
                <a:close/>
              </a:path>
              <a:path w="782320" h="256539">
                <a:moveTo>
                  <a:pt x="492010" y="64643"/>
                </a:moveTo>
                <a:lnTo>
                  <a:pt x="466915" y="64643"/>
                </a:lnTo>
                <a:lnTo>
                  <a:pt x="445528" y="200926"/>
                </a:lnTo>
                <a:lnTo>
                  <a:pt x="470649" y="200926"/>
                </a:lnTo>
                <a:lnTo>
                  <a:pt x="492010" y="64643"/>
                </a:lnTo>
                <a:close/>
              </a:path>
              <a:path w="782320" h="256539">
                <a:moveTo>
                  <a:pt x="503555" y="9817"/>
                </a:moveTo>
                <a:lnTo>
                  <a:pt x="502119" y="6451"/>
                </a:lnTo>
                <a:lnTo>
                  <a:pt x="496354" y="1282"/>
                </a:lnTo>
                <a:lnTo>
                  <a:pt x="492506" y="0"/>
                </a:lnTo>
                <a:lnTo>
                  <a:pt x="482473" y="0"/>
                </a:lnTo>
                <a:lnTo>
                  <a:pt x="478066" y="1600"/>
                </a:lnTo>
                <a:lnTo>
                  <a:pt x="470750" y="7950"/>
                </a:lnTo>
                <a:lnTo>
                  <a:pt x="468934" y="12052"/>
                </a:lnTo>
                <a:lnTo>
                  <a:pt x="468934" y="21183"/>
                </a:lnTo>
                <a:lnTo>
                  <a:pt x="470357" y="24561"/>
                </a:lnTo>
                <a:lnTo>
                  <a:pt x="476135" y="29718"/>
                </a:lnTo>
                <a:lnTo>
                  <a:pt x="479996" y="31026"/>
                </a:lnTo>
                <a:lnTo>
                  <a:pt x="489991" y="31026"/>
                </a:lnTo>
                <a:lnTo>
                  <a:pt x="494423" y="29425"/>
                </a:lnTo>
                <a:lnTo>
                  <a:pt x="501726" y="23050"/>
                </a:lnTo>
                <a:lnTo>
                  <a:pt x="503555" y="18961"/>
                </a:lnTo>
                <a:lnTo>
                  <a:pt x="503555" y="9817"/>
                </a:lnTo>
                <a:close/>
              </a:path>
              <a:path w="782320" h="256539">
                <a:moveTo>
                  <a:pt x="633209" y="94373"/>
                </a:moveTo>
                <a:lnTo>
                  <a:pt x="607415" y="62090"/>
                </a:lnTo>
                <a:lnTo>
                  <a:pt x="600290" y="61531"/>
                </a:lnTo>
                <a:lnTo>
                  <a:pt x="593407" y="62001"/>
                </a:lnTo>
                <a:lnTo>
                  <a:pt x="558495" y="83934"/>
                </a:lnTo>
                <a:lnTo>
                  <a:pt x="553250" y="90512"/>
                </a:lnTo>
                <a:lnTo>
                  <a:pt x="555548" y="64655"/>
                </a:lnTo>
                <a:lnTo>
                  <a:pt x="533882" y="64655"/>
                </a:lnTo>
                <a:lnTo>
                  <a:pt x="512521" y="200926"/>
                </a:lnTo>
                <a:lnTo>
                  <a:pt x="537654" y="200926"/>
                </a:lnTo>
                <a:lnTo>
                  <a:pt x="550633" y="117906"/>
                </a:lnTo>
                <a:lnTo>
                  <a:pt x="561759" y="101625"/>
                </a:lnTo>
                <a:lnTo>
                  <a:pt x="572592" y="89979"/>
                </a:lnTo>
                <a:lnTo>
                  <a:pt x="583120" y="82994"/>
                </a:lnTo>
                <a:lnTo>
                  <a:pt x="593369" y="80670"/>
                </a:lnTo>
                <a:lnTo>
                  <a:pt x="602983" y="80670"/>
                </a:lnTo>
                <a:lnTo>
                  <a:pt x="607796" y="86029"/>
                </a:lnTo>
                <a:lnTo>
                  <a:pt x="607796" y="96710"/>
                </a:lnTo>
                <a:lnTo>
                  <a:pt x="607212" y="103949"/>
                </a:lnTo>
                <a:lnTo>
                  <a:pt x="591921" y="200926"/>
                </a:lnTo>
                <a:lnTo>
                  <a:pt x="617054" y="200926"/>
                </a:lnTo>
                <a:lnTo>
                  <a:pt x="632929" y="100596"/>
                </a:lnTo>
                <a:lnTo>
                  <a:pt x="633209" y="97472"/>
                </a:lnTo>
                <a:lnTo>
                  <a:pt x="633209" y="94373"/>
                </a:lnTo>
                <a:close/>
              </a:path>
              <a:path w="782320" h="256539">
                <a:moveTo>
                  <a:pt x="782193" y="72402"/>
                </a:moveTo>
                <a:lnTo>
                  <a:pt x="774293" y="68948"/>
                </a:lnTo>
                <a:lnTo>
                  <a:pt x="766597" y="66319"/>
                </a:lnTo>
                <a:lnTo>
                  <a:pt x="755345" y="63614"/>
                </a:lnTo>
                <a:lnTo>
                  <a:pt x="755345" y="83261"/>
                </a:lnTo>
                <a:lnTo>
                  <a:pt x="743191" y="158000"/>
                </a:lnTo>
                <a:lnTo>
                  <a:pt x="719137" y="180784"/>
                </a:lnTo>
                <a:lnTo>
                  <a:pt x="718947" y="180784"/>
                </a:lnTo>
                <a:lnTo>
                  <a:pt x="712990" y="182816"/>
                </a:lnTo>
                <a:lnTo>
                  <a:pt x="706247" y="182816"/>
                </a:lnTo>
                <a:lnTo>
                  <a:pt x="696277" y="180949"/>
                </a:lnTo>
                <a:lnTo>
                  <a:pt x="689152" y="175323"/>
                </a:lnTo>
                <a:lnTo>
                  <a:pt x="684872" y="165950"/>
                </a:lnTo>
                <a:lnTo>
                  <a:pt x="683450" y="152831"/>
                </a:lnTo>
                <a:lnTo>
                  <a:pt x="683793" y="144094"/>
                </a:lnTo>
                <a:lnTo>
                  <a:pt x="695960" y="103111"/>
                </a:lnTo>
                <a:lnTo>
                  <a:pt x="726821" y="80581"/>
                </a:lnTo>
                <a:lnTo>
                  <a:pt x="735126" y="79908"/>
                </a:lnTo>
                <a:lnTo>
                  <a:pt x="742442" y="79908"/>
                </a:lnTo>
                <a:lnTo>
                  <a:pt x="749160" y="81026"/>
                </a:lnTo>
                <a:lnTo>
                  <a:pt x="755345" y="83261"/>
                </a:lnTo>
                <a:lnTo>
                  <a:pt x="755345" y="63614"/>
                </a:lnTo>
                <a:lnTo>
                  <a:pt x="751573" y="62699"/>
                </a:lnTo>
                <a:lnTo>
                  <a:pt x="743686" y="61798"/>
                </a:lnTo>
                <a:lnTo>
                  <a:pt x="735406" y="61798"/>
                </a:lnTo>
                <a:lnTo>
                  <a:pt x="722147" y="62699"/>
                </a:lnTo>
                <a:lnTo>
                  <a:pt x="722528" y="62699"/>
                </a:lnTo>
                <a:lnTo>
                  <a:pt x="711085" y="65252"/>
                </a:lnTo>
                <a:lnTo>
                  <a:pt x="675970" y="91211"/>
                </a:lnTo>
                <a:lnTo>
                  <a:pt x="659231" y="131330"/>
                </a:lnTo>
                <a:lnTo>
                  <a:pt x="657174" y="152831"/>
                </a:lnTo>
                <a:lnTo>
                  <a:pt x="657910" y="163258"/>
                </a:lnTo>
                <a:lnTo>
                  <a:pt x="682688" y="197662"/>
                </a:lnTo>
                <a:lnTo>
                  <a:pt x="700747" y="200926"/>
                </a:lnTo>
                <a:lnTo>
                  <a:pt x="708660" y="200926"/>
                </a:lnTo>
                <a:lnTo>
                  <a:pt x="715721" y="199199"/>
                </a:lnTo>
                <a:lnTo>
                  <a:pt x="728243" y="192290"/>
                </a:lnTo>
                <a:lnTo>
                  <a:pt x="734174" y="187490"/>
                </a:lnTo>
                <a:lnTo>
                  <a:pt x="738339" y="182816"/>
                </a:lnTo>
                <a:lnTo>
                  <a:pt x="739736" y="181254"/>
                </a:lnTo>
                <a:lnTo>
                  <a:pt x="727964" y="224167"/>
                </a:lnTo>
                <a:lnTo>
                  <a:pt x="696709" y="236855"/>
                </a:lnTo>
                <a:lnTo>
                  <a:pt x="690359" y="236855"/>
                </a:lnTo>
                <a:lnTo>
                  <a:pt x="683983" y="235877"/>
                </a:lnTo>
                <a:lnTo>
                  <a:pt x="671080" y="231902"/>
                </a:lnTo>
                <a:lnTo>
                  <a:pt x="665251" y="229527"/>
                </a:lnTo>
                <a:lnTo>
                  <a:pt x="660069" y="226783"/>
                </a:lnTo>
                <a:lnTo>
                  <a:pt x="649935" y="243586"/>
                </a:lnTo>
                <a:lnTo>
                  <a:pt x="656678" y="247561"/>
                </a:lnTo>
                <a:lnTo>
                  <a:pt x="664235" y="250710"/>
                </a:lnTo>
                <a:lnTo>
                  <a:pt x="680974" y="255358"/>
                </a:lnTo>
                <a:lnTo>
                  <a:pt x="689229" y="256527"/>
                </a:lnTo>
                <a:lnTo>
                  <a:pt x="697293" y="256527"/>
                </a:lnTo>
                <a:lnTo>
                  <a:pt x="740333" y="243078"/>
                </a:lnTo>
                <a:lnTo>
                  <a:pt x="761580" y="200113"/>
                </a:lnTo>
                <a:lnTo>
                  <a:pt x="780808" y="81026"/>
                </a:lnTo>
                <a:lnTo>
                  <a:pt x="780872" y="80581"/>
                </a:lnTo>
                <a:lnTo>
                  <a:pt x="780986" y="79908"/>
                </a:lnTo>
                <a:lnTo>
                  <a:pt x="782193" y="72402"/>
                </a:lnTo>
                <a:close/>
              </a:path>
            </a:pathLst>
          </a:custGeom>
          <a:solidFill>
            <a:srgbClr val="FFFFFF"/>
          </a:solidFill>
        </p:spPr>
        <p:txBody>
          <a:bodyPr wrap="square" lIns="0" tIns="0" rIns="0" bIns="0" rtlCol="0"/>
          <a:lstStyle/>
          <a:p>
            <a:endParaRPr sz="1786"/>
          </a:p>
        </p:txBody>
      </p:sp>
      <p:pic>
        <p:nvPicPr>
          <p:cNvPr id="22" name="bg object 22"/>
          <p:cNvPicPr/>
          <p:nvPr/>
        </p:nvPicPr>
        <p:blipFill>
          <a:blip r:embed="rId2" cstate="print"/>
          <a:stretch>
            <a:fillRect/>
          </a:stretch>
        </p:blipFill>
        <p:spPr>
          <a:xfrm>
            <a:off x="5069933" y="2822733"/>
            <a:ext cx="258677" cy="314418"/>
          </a:xfrm>
          <a:prstGeom prst="rect">
            <a:avLst/>
          </a:prstGeom>
        </p:spPr>
      </p:pic>
      <p:pic>
        <p:nvPicPr>
          <p:cNvPr id="23" name="bg object 23"/>
          <p:cNvPicPr/>
          <p:nvPr/>
        </p:nvPicPr>
        <p:blipFill>
          <a:blip r:embed="rId3" cstate="print"/>
          <a:stretch>
            <a:fillRect/>
          </a:stretch>
        </p:blipFill>
        <p:spPr>
          <a:xfrm>
            <a:off x="5361699" y="2891154"/>
            <a:ext cx="164557" cy="245992"/>
          </a:xfrm>
          <a:prstGeom prst="rect">
            <a:avLst/>
          </a:prstGeom>
        </p:spPr>
      </p:pic>
      <p:pic>
        <p:nvPicPr>
          <p:cNvPr id="24" name="bg object 24"/>
          <p:cNvPicPr/>
          <p:nvPr/>
        </p:nvPicPr>
        <p:blipFill>
          <a:blip r:embed="rId4" cstate="print"/>
          <a:stretch>
            <a:fillRect/>
          </a:stretch>
        </p:blipFill>
        <p:spPr>
          <a:xfrm>
            <a:off x="5559341" y="2891643"/>
            <a:ext cx="170895" cy="251010"/>
          </a:xfrm>
          <a:prstGeom prst="rect">
            <a:avLst/>
          </a:prstGeom>
        </p:spPr>
      </p:pic>
      <p:sp>
        <p:nvSpPr>
          <p:cNvPr id="25" name="bg object 25"/>
          <p:cNvSpPr/>
          <p:nvPr/>
        </p:nvSpPr>
        <p:spPr>
          <a:xfrm>
            <a:off x="5757014" y="2782585"/>
            <a:ext cx="743817" cy="360830"/>
          </a:xfrm>
          <a:custGeom>
            <a:avLst/>
            <a:gdLst/>
            <a:ahLst/>
            <a:cxnLst/>
            <a:rect l="l" t="t" r="r" b="b"/>
            <a:pathLst>
              <a:path w="545464" h="204469">
                <a:moveTo>
                  <a:pt x="122415" y="64643"/>
                </a:moveTo>
                <a:lnTo>
                  <a:pt x="95275" y="64643"/>
                </a:lnTo>
                <a:lnTo>
                  <a:pt x="43294" y="180467"/>
                </a:lnTo>
                <a:lnTo>
                  <a:pt x="27139" y="64643"/>
                </a:lnTo>
                <a:lnTo>
                  <a:pt x="0" y="64643"/>
                </a:lnTo>
                <a:lnTo>
                  <a:pt x="25120" y="200926"/>
                </a:lnTo>
                <a:lnTo>
                  <a:pt x="55130" y="200926"/>
                </a:lnTo>
                <a:lnTo>
                  <a:pt x="122415" y="64643"/>
                </a:lnTo>
                <a:close/>
              </a:path>
              <a:path w="545464" h="204469">
                <a:moveTo>
                  <a:pt x="244500" y="72402"/>
                </a:moveTo>
                <a:lnTo>
                  <a:pt x="232486" y="67767"/>
                </a:lnTo>
                <a:lnTo>
                  <a:pt x="220675" y="64452"/>
                </a:lnTo>
                <a:lnTo>
                  <a:pt x="217639" y="63931"/>
                </a:lnTo>
                <a:lnTo>
                  <a:pt x="217639" y="83261"/>
                </a:lnTo>
                <a:lnTo>
                  <a:pt x="205536" y="161340"/>
                </a:lnTo>
                <a:lnTo>
                  <a:pt x="175780" y="185928"/>
                </a:lnTo>
                <a:lnTo>
                  <a:pt x="168859" y="185928"/>
                </a:lnTo>
                <a:lnTo>
                  <a:pt x="159004" y="183984"/>
                </a:lnTo>
                <a:lnTo>
                  <a:pt x="151968" y="178168"/>
                </a:lnTo>
                <a:lnTo>
                  <a:pt x="147764" y="168465"/>
                </a:lnTo>
                <a:lnTo>
                  <a:pt x="146354" y="154876"/>
                </a:lnTo>
                <a:lnTo>
                  <a:pt x="146697" y="145999"/>
                </a:lnTo>
                <a:lnTo>
                  <a:pt x="158838" y="103924"/>
                </a:lnTo>
                <a:lnTo>
                  <a:pt x="189420" y="80606"/>
                </a:lnTo>
                <a:lnTo>
                  <a:pt x="197726" y="79908"/>
                </a:lnTo>
                <a:lnTo>
                  <a:pt x="204851" y="79908"/>
                </a:lnTo>
                <a:lnTo>
                  <a:pt x="211505" y="81026"/>
                </a:lnTo>
                <a:lnTo>
                  <a:pt x="217639" y="83261"/>
                </a:lnTo>
                <a:lnTo>
                  <a:pt x="217639" y="63931"/>
                </a:lnTo>
                <a:lnTo>
                  <a:pt x="209092" y="62458"/>
                </a:lnTo>
                <a:lnTo>
                  <a:pt x="197726" y="61798"/>
                </a:lnTo>
                <a:lnTo>
                  <a:pt x="185140" y="62687"/>
                </a:lnTo>
                <a:lnTo>
                  <a:pt x="145630" y="83578"/>
                </a:lnTo>
                <a:lnTo>
                  <a:pt x="124612" y="122453"/>
                </a:lnTo>
                <a:lnTo>
                  <a:pt x="120065" y="154876"/>
                </a:lnTo>
                <a:lnTo>
                  <a:pt x="120789" y="165557"/>
                </a:lnTo>
                <a:lnTo>
                  <a:pt x="145402" y="200698"/>
                </a:lnTo>
                <a:lnTo>
                  <a:pt x="163677" y="204025"/>
                </a:lnTo>
                <a:lnTo>
                  <a:pt x="171945" y="204025"/>
                </a:lnTo>
                <a:lnTo>
                  <a:pt x="179349" y="202120"/>
                </a:lnTo>
                <a:lnTo>
                  <a:pt x="192443" y="194551"/>
                </a:lnTo>
                <a:lnTo>
                  <a:pt x="198691" y="189103"/>
                </a:lnTo>
                <a:lnTo>
                  <a:pt x="201371" y="185928"/>
                </a:lnTo>
                <a:lnTo>
                  <a:pt x="204558" y="182168"/>
                </a:lnTo>
                <a:lnTo>
                  <a:pt x="205244" y="187210"/>
                </a:lnTo>
                <a:lnTo>
                  <a:pt x="205359" y="188239"/>
                </a:lnTo>
                <a:lnTo>
                  <a:pt x="205422" y="188747"/>
                </a:lnTo>
                <a:lnTo>
                  <a:pt x="207772" y="193903"/>
                </a:lnTo>
                <a:lnTo>
                  <a:pt x="215671" y="200964"/>
                </a:lnTo>
                <a:lnTo>
                  <a:pt x="221322" y="203200"/>
                </a:lnTo>
                <a:lnTo>
                  <a:pt x="221551" y="203200"/>
                </a:lnTo>
                <a:lnTo>
                  <a:pt x="228333" y="204025"/>
                </a:lnTo>
                <a:lnTo>
                  <a:pt x="236410" y="188239"/>
                </a:lnTo>
                <a:lnTo>
                  <a:pt x="233349" y="187210"/>
                </a:lnTo>
                <a:lnTo>
                  <a:pt x="231216" y="185788"/>
                </a:lnTo>
                <a:lnTo>
                  <a:pt x="228917" y="182168"/>
                </a:lnTo>
                <a:lnTo>
                  <a:pt x="228333" y="179882"/>
                </a:lnTo>
                <a:lnTo>
                  <a:pt x="228409" y="175094"/>
                </a:lnTo>
                <a:lnTo>
                  <a:pt x="228536" y="173621"/>
                </a:lnTo>
                <a:lnTo>
                  <a:pt x="228917" y="170154"/>
                </a:lnTo>
                <a:lnTo>
                  <a:pt x="243128" y="81026"/>
                </a:lnTo>
                <a:lnTo>
                  <a:pt x="243192" y="80606"/>
                </a:lnTo>
                <a:lnTo>
                  <a:pt x="243306" y="79908"/>
                </a:lnTo>
                <a:lnTo>
                  <a:pt x="244500" y="72402"/>
                </a:lnTo>
                <a:close/>
              </a:path>
              <a:path w="545464" h="204469">
                <a:moveTo>
                  <a:pt x="345567" y="64643"/>
                </a:moveTo>
                <a:lnTo>
                  <a:pt x="313524" y="64643"/>
                </a:lnTo>
                <a:lnTo>
                  <a:pt x="318706" y="31026"/>
                </a:lnTo>
                <a:lnTo>
                  <a:pt x="298208" y="33108"/>
                </a:lnTo>
                <a:lnTo>
                  <a:pt x="289255" y="64643"/>
                </a:lnTo>
                <a:lnTo>
                  <a:pt x="265303" y="64643"/>
                </a:lnTo>
                <a:lnTo>
                  <a:pt x="262407" y="82486"/>
                </a:lnTo>
                <a:lnTo>
                  <a:pt x="285508" y="82486"/>
                </a:lnTo>
                <a:lnTo>
                  <a:pt x="272211" y="167297"/>
                </a:lnTo>
                <a:lnTo>
                  <a:pt x="271653" y="173177"/>
                </a:lnTo>
                <a:lnTo>
                  <a:pt x="271653" y="183680"/>
                </a:lnTo>
                <a:lnTo>
                  <a:pt x="274624" y="190868"/>
                </a:lnTo>
                <a:lnTo>
                  <a:pt x="305142" y="204025"/>
                </a:lnTo>
                <a:lnTo>
                  <a:pt x="313385" y="203466"/>
                </a:lnTo>
                <a:lnTo>
                  <a:pt x="321386" y="201764"/>
                </a:lnTo>
                <a:lnTo>
                  <a:pt x="329120" y="198932"/>
                </a:lnTo>
                <a:lnTo>
                  <a:pt x="336613" y="194970"/>
                </a:lnTo>
                <a:lnTo>
                  <a:pt x="328815" y="179717"/>
                </a:lnTo>
                <a:lnTo>
                  <a:pt x="324789" y="181610"/>
                </a:lnTo>
                <a:lnTo>
                  <a:pt x="321259" y="182994"/>
                </a:lnTo>
                <a:lnTo>
                  <a:pt x="315277" y="184721"/>
                </a:lnTo>
                <a:lnTo>
                  <a:pt x="312254" y="185140"/>
                </a:lnTo>
                <a:lnTo>
                  <a:pt x="304939" y="185140"/>
                </a:lnTo>
                <a:lnTo>
                  <a:pt x="301828" y="184150"/>
                </a:lnTo>
                <a:lnTo>
                  <a:pt x="297789" y="180187"/>
                </a:lnTo>
                <a:lnTo>
                  <a:pt x="296773" y="177215"/>
                </a:lnTo>
                <a:lnTo>
                  <a:pt x="296773" y="173253"/>
                </a:lnTo>
                <a:lnTo>
                  <a:pt x="297065" y="168351"/>
                </a:lnTo>
                <a:lnTo>
                  <a:pt x="310616" y="82486"/>
                </a:lnTo>
                <a:lnTo>
                  <a:pt x="339788" y="82486"/>
                </a:lnTo>
                <a:lnTo>
                  <a:pt x="345567" y="64643"/>
                </a:lnTo>
                <a:close/>
              </a:path>
              <a:path w="545464" h="204469">
                <a:moveTo>
                  <a:pt x="399542" y="64643"/>
                </a:moveTo>
                <a:lnTo>
                  <a:pt x="374446" y="64643"/>
                </a:lnTo>
                <a:lnTo>
                  <a:pt x="353060" y="200926"/>
                </a:lnTo>
                <a:lnTo>
                  <a:pt x="378180" y="200926"/>
                </a:lnTo>
                <a:lnTo>
                  <a:pt x="399542" y="64643"/>
                </a:lnTo>
                <a:close/>
              </a:path>
              <a:path w="545464" h="204469">
                <a:moveTo>
                  <a:pt x="411099" y="9817"/>
                </a:moveTo>
                <a:lnTo>
                  <a:pt x="409663" y="6451"/>
                </a:lnTo>
                <a:lnTo>
                  <a:pt x="403885" y="1282"/>
                </a:lnTo>
                <a:lnTo>
                  <a:pt x="400037" y="0"/>
                </a:lnTo>
                <a:lnTo>
                  <a:pt x="390004" y="0"/>
                </a:lnTo>
                <a:lnTo>
                  <a:pt x="385597" y="1600"/>
                </a:lnTo>
                <a:lnTo>
                  <a:pt x="378282" y="7950"/>
                </a:lnTo>
                <a:lnTo>
                  <a:pt x="376466" y="12052"/>
                </a:lnTo>
                <a:lnTo>
                  <a:pt x="376466" y="21183"/>
                </a:lnTo>
                <a:lnTo>
                  <a:pt x="377888" y="24561"/>
                </a:lnTo>
                <a:lnTo>
                  <a:pt x="383667" y="29718"/>
                </a:lnTo>
                <a:lnTo>
                  <a:pt x="387527" y="31026"/>
                </a:lnTo>
                <a:lnTo>
                  <a:pt x="397522" y="31026"/>
                </a:lnTo>
                <a:lnTo>
                  <a:pt x="401967" y="29425"/>
                </a:lnTo>
                <a:lnTo>
                  <a:pt x="409257" y="23050"/>
                </a:lnTo>
                <a:lnTo>
                  <a:pt x="411099" y="18961"/>
                </a:lnTo>
                <a:lnTo>
                  <a:pt x="411099" y="9817"/>
                </a:lnTo>
                <a:close/>
              </a:path>
              <a:path w="545464" h="204469">
                <a:moveTo>
                  <a:pt x="545388" y="114795"/>
                </a:moveTo>
                <a:lnTo>
                  <a:pt x="531952" y="75895"/>
                </a:lnTo>
                <a:lnTo>
                  <a:pt x="519366" y="67144"/>
                </a:lnTo>
                <a:lnTo>
                  <a:pt x="519366" y="112344"/>
                </a:lnTo>
                <a:lnTo>
                  <a:pt x="519303" y="114795"/>
                </a:lnTo>
                <a:lnTo>
                  <a:pt x="512305" y="153174"/>
                </a:lnTo>
                <a:lnTo>
                  <a:pt x="504977" y="167322"/>
                </a:lnTo>
                <a:lnTo>
                  <a:pt x="504875" y="167513"/>
                </a:lnTo>
                <a:lnTo>
                  <a:pt x="472617" y="185661"/>
                </a:lnTo>
                <a:lnTo>
                  <a:pt x="460984" y="183629"/>
                </a:lnTo>
                <a:lnTo>
                  <a:pt x="452691" y="177507"/>
                </a:lnTo>
                <a:lnTo>
                  <a:pt x="447814" y="167513"/>
                </a:lnTo>
                <a:lnTo>
                  <a:pt x="447713" y="167322"/>
                </a:lnTo>
                <a:lnTo>
                  <a:pt x="446074" y="153174"/>
                </a:lnTo>
                <a:lnTo>
                  <a:pt x="446328" y="145072"/>
                </a:lnTo>
                <a:lnTo>
                  <a:pt x="447167" y="136893"/>
                </a:lnTo>
                <a:lnTo>
                  <a:pt x="460565" y="98120"/>
                </a:lnTo>
                <a:lnTo>
                  <a:pt x="492836" y="80137"/>
                </a:lnTo>
                <a:lnTo>
                  <a:pt x="504444" y="82169"/>
                </a:lnTo>
                <a:lnTo>
                  <a:pt x="512749" y="88239"/>
                </a:lnTo>
                <a:lnTo>
                  <a:pt x="517613" y="98120"/>
                </a:lnTo>
                <a:lnTo>
                  <a:pt x="517728" y="98348"/>
                </a:lnTo>
                <a:lnTo>
                  <a:pt x="519366" y="112344"/>
                </a:lnTo>
                <a:lnTo>
                  <a:pt x="519366" y="67144"/>
                </a:lnTo>
                <a:lnTo>
                  <a:pt x="515747" y="65328"/>
                </a:lnTo>
                <a:lnTo>
                  <a:pt x="505548" y="62687"/>
                </a:lnTo>
                <a:lnTo>
                  <a:pt x="493979" y="61798"/>
                </a:lnTo>
                <a:lnTo>
                  <a:pt x="481672" y="62687"/>
                </a:lnTo>
                <a:lnTo>
                  <a:pt x="443941" y="83146"/>
                </a:lnTo>
                <a:lnTo>
                  <a:pt x="424268" y="120446"/>
                </a:lnTo>
                <a:lnTo>
                  <a:pt x="420065" y="150736"/>
                </a:lnTo>
                <a:lnTo>
                  <a:pt x="420903" y="162496"/>
                </a:lnTo>
                <a:lnTo>
                  <a:pt x="441045" y="196100"/>
                </a:lnTo>
                <a:lnTo>
                  <a:pt x="471728" y="204038"/>
                </a:lnTo>
                <a:lnTo>
                  <a:pt x="484009" y="203161"/>
                </a:lnTo>
                <a:lnTo>
                  <a:pt x="495160" y="200507"/>
                </a:lnTo>
                <a:lnTo>
                  <a:pt x="505167" y="196100"/>
                </a:lnTo>
                <a:lnTo>
                  <a:pt x="514045" y="189928"/>
                </a:lnTo>
                <a:lnTo>
                  <a:pt x="518464" y="185661"/>
                </a:lnTo>
                <a:lnTo>
                  <a:pt x="521766" y="182486"/>
                </a:lnTo>
                <a:lnTo>
                  <a:pt x="541223" y="145072"/>
                </a:lnTo>
                <a:lnTo>
                  <a:pt x="544918" y="124802"/>
                </a:lnTo>
                <a:lnTo>
                  <a:pt x="545388" y="114795"/>
                </a:lnTo>
                <a:close/>
              </a:path>
            </a:pathLst>
          </a:custGeom>
          <a:solidFill>
            <a:srgbClr val="FFFFFF"/>
          </a:solidFill>
        </p:spPr>
        <p:txBody>
          <a:bodyPr wrap="square" lIns="0" tIns="0" rIns="0" bIns="0" rtlCol="0"/>
          <a:lstStyle/>
          <a:p>
            <a:endParaRPr sz="1786"/>
          </a:p>
        </p:txBody>
      </p:sp>
      <p:pic>
        <p:nvPicPr>
          <p:cNvPr id="26" name="bg object 26"/>
          <p:cNvPicPr/>
          <p:nvPr/>
        </p:nvPicPr>
        <p:blipFill>
          <a:blip r:embed="rId5" cstate="print"/>
          <a:stretch>
            <a:fillRect/>
          </a:stretch>
        </p:blipFill>
        <p:spPr>
          <a:xfrm>
            <a:off x="6528255" y="2891154"/>
            <a:ext cx="164557" cy="245992"/>
          </a:xfrm>
          <a:prstGeom prst="rect">
            <a:avLst/>
          </a:prstGeom>
        </p:spPr>
      </p:pic>
      <p:pic>
        <p:nvPicPr>
          <p:cNvPr id="27" name="bg object 27"/>
          <p:cNvPicPr/>
          <p:nvPr/>
        </p:nvPicPr>
        <p:blipFill>
          <a:blip r:embed="rId6" cstate="print"/>
          <a:stretch>
            <a:fillRect/>
          </a:stretch>
        </p:blipFill>
        <p:spPr>
          <a:xfrm>
            <a:off x="3859188" y="3375825"/>
            <a:ext cx="2025282" cy="324930"/>
          </a:xfrm>
          <a:prstGeom prst="rect">
            <a:avLst/>
          </a:prstGeom>
        </p:spPr>
      </p:pic>
      <p:sp>
        <p:nvSpPr>
          <p:cNvPr id="28" name="bg object 28"/>
          <p:cNvSpPr/>
          <p:nvPr/>
        </p:nvSpPr>
        <p:spPr>
          <a:xfrm>
            <a:off x="640445" y="2267363"/>
            <a:ext cx="2331894" cy="1415302"/>
          </a:xfrm>
          <a:custGeom>
            <a:avLst/>
            <a:gdLst/>
            <a:ahLst/>
            <a:cxnLst/>
            <a:rect l="l" t="t" r="r" b="b"/>
            <a:pathLst>
              <a:path w="1710055" h="802005">
                <a:moveTo>
                  <a:pt x="137922" y="602526"/>
                </a:moveTo>
                <a:lnTo>
                  <a:pt x="100457" y="602526"/>
                </a:lnTo>
                <a:lnTo>
                  <a:pt x="100457" y="682536"/>
                </a:lnTo>
                <a:lnTo>
                  <a:pt x="40525" y="682536"/>
                </a:lnTo>
                <a:lnTo>
                  <a:pt x="40525" y="602526"/>
                </a:lnTo>
                <a:lnTo>
                  <a:pt x="3048" y="602526"/>
                </a:lnTo>
                <a:lnTo>
                  <a:pt x="3048" y="682536"/>
                </a:lnTo>
                <a:lnTo>
                  <a:pt x="3048" y="713016"/>
                </a:lnTo>
                <a:lnTo>
                  <a:pt x="3048" y="801916"/>
                </a:lnTo>
                <a:lnTo>
                  <a:pt x="40525" y="801916"/>
                </a:lnTo>
                <a:lnTo>
                  <a:pt x="40525" y="713016"/>
                </a:lnTo>
                <a:lnTo>
                  <a:pt x="100457" y="713016"/>
                </a:lnTo>
                <a:lnTo>
                  <a:pt x="100457" y="801916"/>
                </a:lnTo>
                <a:lnTo>
                  <a:pt x="137922" y="801916"/>
                </a:lnTo>
                <a:lnTo>
                  <a:pt x="137922" y="713016"/>
                </a:lnTo>
                <a:lnTo>
                  <a:pt x="137922" y="682536"/>
                </a:lnTo>
                <a:lnTo>
                  <a:pt x="137922" y="602526"/>
                </a:lnTo>
                <a:close/>
              </a:path>
              <a:path w="1710055" h="802005">
                <a:moveTo>
                  <a:pt x="355079" y="375754"/>
                </a:moveTo>
                <a:lnTo>
                  <a:pt x="351104" y="334949"/>
                </a:lnTo>
                <a:lnTo>
                  <a:pt x="330428" y="286677"/>
                </a:lnTo>
                <a:lnTo>
                  <a:pt x="294182" y="250964"/>
                </a:lnTo>
                <a:lnTo>
                  <a:pt x="260858" y="231800"/>
                </a:lnTo>
                <a:lnTo>
                  <a:pt x="219252" y="214071"/>
                </a:lnTo>
                <a:lnTo>
                  <a:pt x="201904" y="207568"/>
                </a:lnTo>
                <a:lnTo>
                  <a:pt x="186766" y="201333"/>
                </a:lnTo>
                <a:lnTo>
                  <a:pt x="146812" y="178358"/>
                </a:lnTo>
                <a:lnTo>
                  <a:pt x="128435" y="136563"/>
                </a:lnTo>
                <a:lnTo>
                  <a:pt x="129514" y="123990"/>
                </a:lnTo>
                <a:lnTo>
                  <a:pt x="155270" y="88239"/>
                </a:lnTo>
                <a:lnTo>
                  <a:pt x="193395" y="79730"/>
                </a:lnTo>
                <a:lnTo>
                  <a:pt x="206540" y="80352"/>
                </a:lnTo>
                <a:lnTo>
                  <a:pt x="244360" y="89674"/>
                </a:lnTo>
                <a:lnTo>
                  <a:pt x="280898" y="111074"/>
                </a:lnTo>
                <a:lnTo>
                  <a:pt x="293077" y="121056"/>
                </a:lnTo>
                <a:lnTo>
                  <a:pt x="342519" y="64211"/>
                </a:lnTo>
                <a:lnTo>
                  <a:pt x="309206" y="36347"/>
                </a:lnTo>
                <a:lnTo>
                  <a:pt x="272770" y="16243"/>
                </a:lnTo>
                <a:lnTo>
                  <a:pt x="231711" y="4064"/>
                </a:lnTo>
                <a:lnTo>
                  <a:pt x="184543" y="0"/>
                </a:lnTo>
                <a:lnTo>
                  <a:pt x="161518" y="1130"/>
                </a:lnTo>
                <a:lnTo>
                  <a:pt x="119075" y="10185"/>
                </a:lnTo>
                <a:lnTo>
                  <a:pt x="81851" y="28067"/>
                </a:lnTo>
                <a:lnTo>
                  <a:pt x="52324" y="53530"/>
                </a:lnTo>
                <a:lnTo>
                  <a:pt x="31229" y="86017"/>
                </a:lnTo>
                <a:lnTo>
                  <a:pt x="20535" y="123482"/>
                </a:lnTo>
                <a:lnTo>
                  <a:pt x="19202" y="143941"/>
                </a:lnTo>
                <a:lnTo>
                  <a:pt x="21221" y="170700"/>
                </a:lnTo>
                <a:lnTo>
                  <a:pt x="37452" y="216471"/>
                </a:lnTo>
                <a:lnTo>
                  <a:pt x="70599" y="252730"/>
                </a:lnTo>
                <a:lnTo>
                  <a:pt x="124472" y="284480"/>
                </a:lnTo>
                <a:lnTo>
                  <a:pt x="181889" y="307848"/>
                </a:lnTo>
                <a:lnTo>
                  <a:pt x="200507" y="316776"/>
                </a:lnTo>
                <a:lnTo>
                  <a:pt x="234175" y="344538"/>
                </a:lnTo>
                <a:lnTo>
                  <a:pt x="244360" y="382397"/>
                </a:lnTo>
                <a:lnTo>
                  <a:pt x="243116" y="398119"/>
                </a:lnTo>
                <a:lnTo>
                  <a:pt x="224421" y="434809"/>
                </a:lnTo>
                <a:lnTo>
                  <a:pt x="185369" y="452805"/>
                </a:lnTo>
                <a:lnTo>
                  <a:pt x="168300" y="453999"/>
                </a:lnTo>
                <a:lnTo>
                  <a:pt x="152692" y="453224"/>
                </a:lnTo>
                <a:lnTo>
                  <a:pt x="108877" y="441439"/>
                </a:lnTo>
                <a:lnTo>
                  <a:pt x="67157" y="415975"/>
                </a:lnTo>
                <a:lnTo>
                  <a:pt x="53162" y="404533"/>
                </a:lnTo>
                <a:lnTo>
                  <a:pt x="0" y="463575"/>
                </a:lnTo>
                <a:lnTo>
                  <a:pt x="36855" y="494588"/>
                </a:lnTo>
                <a:lnTo>
                  <a:pt x="78054" y="516737"/>
                </a:lnTo>
                <a:lnTo>
                  <a:pt x="123596" y="530034"/>
                </a:lnTo>
                <a:lnTo>
                  <a:pt x="173469" y="534466"/>
                </a:lnTo>
                <a:lnTo>
                  <a:pt x="200279" y="533171"/>
                </a:lnTo>
                <a:lnTo>
                  <a:pt x="248627" y="522833"/>
                </a:lnTo>
                <a:lnTo>
                  <a:pt x="289623" y="502513"/>
                </a:lnTo>
                <a:lnTo>
                  <a:pt x="321183" y="474268"/>
                </a:lnTo>
                <a:lnTo>
                  <a:pt x="342823" y="438797"/>
                </a:lnTo>
                <a:lnTo>
                  <a:pt x="353707" y="398018"/>
                </a:lnTo>
                <a:lnTo>
                  <a:pt x="355079" y="375754"/>
                </a:lnTo>
                <a:close/>
              </a:path>
              <a:path w="1710055" h="802005">
                <a:moveTo>
                  <a:pt x="724535" y="11811"/>
                </a:moveTo>
                <a:lnTo>
                  <a:pt x="378688" y="11811"/>
                </a:lnTo>
                <a:lnTo>
                  <a:pt x="378688" y="94361"/>
                </a:lnTo>
                <a:lnTo>
                  <a:pt x="498259" y="94361"/>
                </a:lnTo>
                <a:lnTo>
                  <a:pt x="498259" y="522351"/>
                </a:lnTo>
                <a:lnTo>
                  <a:pt x="604583" y="522351"/>
                </a:lnTo>
                <a:lnTo>
                  <a:pt x="604583" y="94361"/>
                </a:lnTo>
                <a:lnTo>
                  <a:pt x="724535" y="94361"/>
                </a:lnTo>
                <a:lnTo>
                  <a:pt x="724535" y="11811"/>
                </a:lnTo>
                <a:close/>
              </a:path>
              <a:path w="1710055" h="802005">
                <a:moveTo>
                  <a:pt x="1082167" y="522643"/>
                </a:moveTo>
                <a:lnTo>
                  <a:pt x="1050721" y="407492"/>
                </a:lnTo>
                <a:lnTo>
                  <a:pt x="1029347" y="329234"/>
                </a:lnTo>
                <a:lnTo>
                  <a:pt x="964222" y="90792"/>
                </a:lnTo>
                <a:lnTo>
                  <a:pt x="942644" y="11811"/>
                </a:lnTo>
                <a:lnTo>
                  <a:pt x="929373" y="11811"/>
                </a:lnTo>
                <a:lnTo>
                  <a:pt x="929373" y="329234"/>
                </a:lnTo>
                <a:lnTo>
                  <a:pt x="824534" y="329234"/>
                </a:lnTo>
                <a:lnTo>
                  <a:pt x="876947" y="90792"/>
                </a:lnTo>
                <a:lnTo>
                  <a:pt x="929373" y="329234"/>
                </a:lnTo>
                <a:lnTo>
                  <a:pt x="929373" y="11811"/>
                </a:lnTo>
                <a:lnTo>
                  <a:pt x="814197" y="11811"/>
                </a:lnTo>
                <a:lnTo>
                  <a:pt x="673938" y="522643"/>
                </a:lnTo>
                <a:lnTo>
                  <a:pt x="781723" y="522643"/>
                </a:lnTo>
                <a:lnTo>
                  <a:pt x="806805" y="407492"/>
                </a:lnTo>
                <a:lnTo>
                  <a:pt x="947077" y="407492"/>
                </a:lnTo>
                <a:lnTo>
                  <a:pt x="972185" y="522643"/>
                </a:lnTo>
                <a:lnTo>
                  <a:pt x="1082167" y="522643"/>
                </a:lnTo>
                <a:close/>
              </a:path>
              <a:path w="1710055" h="802005">
                <a:moveTo>
                  <a:pt x="1377073" y="11811"/>
                </a:moveTo>
                <a:lnTo>
                  <a:pt x="1031227" y="11811"/>
                </a:lnTo>
                <a:lnTo>
                  <a:pt x="1031227" y="94361"/>
                </a:lnTo>
                <a:lnTo>
                  <a:pt x="1150797" y="94361"/>
                </a:lnTo>
                <a:lnTo>
                  <a:pt x="1150797" y="522351"/>
                </a:lnTo>
                <a:lnTo>
                  <a:pt x="1257122" y="522351"/>
                </a:lnTo>
                <a:lnTo>
                  <a:pt x="1257122" y="94361"/>
                </a:lnTo>
                <a:lnTo>
                  <a:pt x="1377073" y="94361"/>
                </a:lnTo>
                <a:lnTo>
                  <a:pt x="1377073" y="11811"/>
                </a:lnTo>
                <a:close/>
              </a:path>
              <a:path w="1710055" h="802005">
                <a:moveTo>
                  <a:pt x="1709623" y="444881"/>
                </a:moveTo>
                <a:lnTo>
                  <a:pt x="1535391" y="444881"/>
                </a:lnTo>
                <a:lnTo>
                  <a:pt x="1535391" y="301371"/>
                </a:lnTo>
                <a:lnTo>
                  <a:pt x="1677873" y="301371"/>
                </a:lnTo>
                <a:lnTo>
                  <a:pt x="1677873" y="223901"/>
                </a:lnTo>
                <a:lnTo>
                  <a:pt x="1535391" y="223901"/>
                </a:lnTo>
                <a:lnTo>
                  <a:pt x="1535391" y="89281"/>
                </a:lnTo>
                <a:lnTo>
                  <a:pt x="1704086" y="89281"/>
                </a:lnTo>
                <a:lnTo>
                  <a:pt x="1704086" y="11811"/>
                </a:lnTo>
                <a:lnTo>
                  <a:pt x="1429092" y="11811"/>
                </a:lnTo>
                <a:lnTo>
                  <a:pt x="1429092" y="89281"/>
                </a:lnTo>
                <a:lnTo>
                  <a:pt x="1429092" y="223901"/>
                </a:lnTo>
                <a:lnTo>
                  <a:pt x="1429092" y="301371"/>
                </a:lnTo>
                <a:lnTo>
                  <a:pt x="1429092" y="444881"/>
                </a:lnTo>
                <a:lnTo>
                  <a:pt x="1429092" y="522351"/>
                </a:lnTo>
                <a:lnTo>
                  <a:pt x="1709623" y="522351"/>
                </a:lnTo>
                <a:lnTo>
                  <a:pt x="1709623" y="444881"/>
                </a:lnTo>
                <a:close/>
              </a:path>
            </a:pathLst>
          </a:custGeom>
          <a:solidFill>
            <a:srgbClr val="FFFFFF"/>
          </a:solidFill>
        </p:spPr>
        <p:txBody>
          <a:bodyPr wrap="square" lIns="0" tIns="0" rIns="0" bIns="0" rtlCol="0"/>
          <a:lstStyle/>
          <a:p>
            <a:endParaRPr sz="1786" dirty="0"/>
          </a:p>
        </p:txBody>
      </p:sp>
      <p:pic>
        <p:nvPicPr>
          <p:cNvPr id="29" name="bg object 29"/>
          <p:cNvPicPr/>
          <p:nvPr/>
        </p:nvPicPr>
        <p:blipFill>
          <a:blip r:embed="rId7" cstate="print"/>
          <a:stretch>
            <a:fillRect/>
          </a:stretch>
        </p:blipFill>
        <p:spPr>
          <a:xfrm>
            <a:off x="862860" y="3405896"/>
            <a:ext cx="359765" cy="284208"/>
          </a:xfrm>
          <a:prstGeom prst="rect">
            <a:avLst/>
          </a:prstGeom>
        </p:spPr>
      </p:pic>
      <p:pic>
        <p:nvPicPr>
          <p:cNvPr id="30" name="bg object 30"/>
          <p:cNvPicPr/>
          <p:nvPr/>
        </p:nvPicPr>
        <p:blipFill>
          <a:blip r:embed="rId8" cstate="print"/>
          <a:stretch>
            <a:fillRect/>
          </a:stretch>
        </p:blipFill>
        <p:spPr>
          <a:xfrm>
            <a:off x="1255566" y="3299132"/>
            <a:ext cx="398853" cy="390972"/>
          </a:xfrm>
          <a:prstGeom prst="rect">
            <a:avLst/>
          </a:prstGeom>
        </p:spPr>
      </p:pic>
      <p:pic>
        <p:nvPicPr>
          <p:cNvPr id="31" name="bg object 31"/>
          <p:cNvPicPr/>
          <p:nvPr/>
        </p:nvPicPr>
        <p:blipFill>
          <a:blip r:embed="rId9" cstate="print"/>
          <a:stretch>
            <a:fillRect/>
          </a:stretch>
        </p:blipFill>
        <p:spPr>
          <a:xfrm>
            <a:off x="1789551" y="3323510"/>
            <a:ext cx="233016" cy="366588"/>
          </a:xfrm>
          <a:prstGeom prst="rect">
            <a:avLst/>
          </a:prstGeom>
        </p:spPr>
      </p:pic>
      <p:pic>
        <p:nvPicPr>
          <p:cNvPr id="32" name="bg object 32"/>
          <p:cNvPicPr/>
          <p:nvPr/>
        </p:nvPicPr>
        <p:blipFill>
          <a:blip r:embed="rId10" cstate="print"/>
          <a:stretch>
            <a:fillRect/>
          </a:stretch>
        </p:blipFill>
        <p:spPr>
          <a:xfrm>
            <a:off x="2117243" y="3299132"/>
            <a:ext cx="482889" cy="390972"/>
          </a:xfrm>
          <a:prstGeom prst="rect">
            <a:avLst/>
          </a:prstGeom>
        </p:spPr>
      </p:pic>
      <p:pic>
        <p:nvPicPr>
          <p:cNvPr id="33" name="bg object 33"/>
          <p:cNvPicPr/>
          <p:nvPr/>
        </p:nvPicPr>
        <p:blipFill>
          <a:blip r:embed="rId11" cstate="print"/>
          <a:stretch>
            <a:fillRect/>
          </a:stretch>
        </p:blipFill>
        <p:spPr>
          <a:xfrm>
            <a:off x="2627251" y="3413524"/>
            <a:ext cx="154409" cy="276560"/>
          </a:xfrm>
          <a:prstGeom prst="rect">
            <a:avLst/>
          </a:prstGeom>
        </p:spPr>
      </p:pic>
      <p:pic>
        <p:nvPicPr>
          <p:cNvPr id="34" name="bg object 34"/>
          <p:cNvPicPr/>
          <p:nvPr/>
        </p:nvPicPr>
        <p:blipFill>
          <a:blip r:embed="rId12" cstate="print"/>
          <a:stretch>
            <a:fillRect/>
          </a:stretch>
        </p:blipFill>
        <p:spPr>
          <a:xfrm>
            <a:off x="2814842" y="3405901"/>
            <a:ext cx="168789" cy="284202"/>
          </a:xfrm>
          <a:prstGeom prst="rect">
            <a:avLst/>
          </a:prstGeom>
        </p:spPr>
      </p:pic>
      <p:pic>
        <p:nvPicPr>
          <p:cNvPr id="35" name="bg object 35"/>
          <p:cNvPicPr/>
          <p:nvPr/>
        </p:nvPicPr>
        <p:blipFill>
          <a:blip r:embed="rId13" cstate="print"/>
          <a:stretch>
            <a:fillRect/>
          </a:stretch>
        </p:blipFill>
        <p:spPr>
          <a:xfrm>
            <a:off x="627461" y="3849318"/>
            <a:ext cx="484889" cy="443596"/>
          </a:xfrm>
          <a:prstGeom prst="rect">
            <a:avLst/>
          </a:prstGeom>
        </p:spPr>
      </p:pic>
      <p:sp>
        <p:nvSpPr>
          <p:cNvPr id="36" name="bg object 36"/>
          <p:cNvSpPr/>
          <p:nvPr/>
        </p:nvSpPr>
        <p:spPr>
          <a:xfrm>
            <a:off x="1139328" y="3861390"/>
            <a:ext cx="745548" cy="420220"/>
          </a:xfrm>
          <a:custGeom>
            <a:avLst/>
            <a:gdLst/>
            <a:ahLst/>
            <a:cxnLst/>
            <a:rect l="l" t="t" r="r" b="b"/>
            <a:pathLst>
              <a:path w="546735" h="238125">
                <a:moveTo>
                  <a:pt x="190906" y="237693"/>
                </a:moveTo>
                <a:lnTo>
                  <a:pt x="146050" y="152666"/>
                </a:lnTo>
                <a:lnTo>
                  <a:pt x="139014" y="139331"/>
                </a:lnTo>
                <a:lnTo>
                  <a:pt x="155143" y="127787"/>
                </a:lnTo>
                <a:lnTo>
                  <a:pt x="166674" y="113296"/>
                </a:lnTo>
                <a:lnTo>
                  <a:pt x="169481" y="106210"/>
                </a:lnTo>
                <a:lnTo>
                  <a:pt x="173583" y="95846"/>
                </a:lnTo>
                <a:lnTo>
                  <a:pt x="175895" y="75463"/>
                </a:lnTo>
                <a:lnTo>
                  <a:pt x="174472" y="58508"/>
                </a:lnTo>
                <a:lnTo>
                  <a:pt x="174409" y="57708"/>
                </a:lnTo>
                <a:lnTo>
                  <a:pt x="171335" y="47117"/>
                </a:lnTo>
                <a:lnTo>
                  <a:pt x="169951" y="42341"/>
                </a:lnTo>
                <a:lnTo>
                  <a:pt x="162534" y="29362"/>
                </a:lnTo>
                <a:lnTo>
                  <a:pt x="152158" y="18770"/>
                </a:lnTo>
                <a:lnTo>
                  <a:pt x="138696" y="10553"/>
                </a:lnTo>
                <a:lnTo>
                  <a:pt x="122059" y="4686"/>
                </a:lnTo>
                <a:lnTo>
                  <a:pt x="106210" y="1879"/>
                </a:lnTo>
                <a:lnTo>
                  <a:pt x="106210" y="65697"/>
                </a:lnTo>
                <a:lnTo>
                  <a:pt x="106210" y="86169"/>
                </a:lnTo>
                <a:lnTo>
                  <a:pt x="104152" y="93980"/>
                </a:lnTo>
                <a:lnTo>
                  <a:pt x="95961" y="103771"/>
                </a:lnTo>
                <a:lnTo>
                  <a:pt x="89471" y="106210"/>
                </a:lnTo>
                <a:lnTo>
                  <a:pt x="68973" y="106210"/>
                </a:lnTo>
                <a:lnTo>
                  <a:pt x="68973" y="47117"/>
                </a:lnTo>
                <a:lnTo>
                  <a:pt x="87642" y="47117"/>
                </a:lnTo>
                <a:lnTo>
                  <a:pt x="94526" y="49390"/>
                </a:lnTo>
                <a:lnTo>
                  <a:pt x="103886" y="58508"/>
                </a:lnTo>
                <a:lnTo>
                  <a:pt x="106210" y="65697"/>
                </a:lnTo>
                <a:lnTo>
                  <a:pt x="106210" y="1879"/>
                </a:lnTo>
                <a:lnTo>
                  <a:pt x="102235" y="1168"/>
                </a:lnTo>
                <a:lnTo>
                  <a:pt x="79235" y="0"/>
                </a:lnTo>
                <a:lnTo>
                  <a:pt x="0" y="0"/>
                </a:lnTo>
                <a:lnTo>
                  <a:pt x="0" y="237693"/>
                </a:lnTo>
                <a:lnTo>
                  <a:pt x="68973" y="237693"/>
                </a:lnTo>
                <a:lnTo>
                  <a:pt x="68973" y="152666"/>
                </a:lnTo>
                <a:lnTo>
                  <a:pt x="78193" y="152666"/>
                </a:lnTo>
                <a:lnTo>
                  <a:pt x="116801" y="237693"/>
                </a:lnTo>
                <a:lnTo>
                  <a:pt x="190906" y="237693"/>
                </a:lnTo>
                <a:close/>
              </a:path>
              <a:path w="546735" h="238125">
                <a:moveTo>
                  <a:pt x="400621" y="237705"/>
                </a:moveTo>
                <a:lnTo>
                  <a:pt x="388594" y="190919"/>
                </a:lnTo>
                <a:lnTo>
                  <a:pt x="376301" y="143103"/>
                </a:lnTo>
                <a:lnTo>
                  <a:pt x="351891" y="48171"/>
                </a:lnTo>
                <a:lnTo>
                  <a:pt x="339496" y="0"/>
                </a:lnTo>
                <a:lnTo>
                  <a:pt x="313524" y="0"/>
                </a:lnTo>
                <a:lnTo>
                  <a:pt x="313524" y="143103"/>
                </a:lnTo>
                <a:lnTo>
                  <a:pt x="281749" y="143103"/>
                </a:lnTo>
                <a:lnTo>
                  <a:pt x="297472" y="48171"/>
                </a:lnTo>
                <a:lnTo>
                  <a:pt x="313524" y="143103"/>
                </a:lnTo>
                <a:lnTo>
                  <a:pt x="313524" y="0"/>
                </a:lnTo>
                <a:lnTo>
                  <a:pt x="257505" y="0"/>
                </a:lnTo>
                <a:lnTo>
                  <a:pt x="196024" y="237705"/>
                </a:lnTo>
                <a:lnTo>
                  <a:pt x="266052" y="237705"/>
                </a:lnTo>
                <a:lnTo>
                  <a:pt x="273900" y="190919"/>
                </a:lnTo>
                <a:lnTo>
                  <a:pt x="321716" y="190919"/>
                </a:lnTo>
                <a:lnTo>
                  <a:pt x="329577" y="237705"/>
                </a:lnTo>
                <a:lnTo>
                  <a:pt x="400621" y="237705"/>
                </a:lnTo>
                <a:close/>
              </a:path>
              <a:path w="546735" h="238125">
                <a:moveTo>
                  <a:pt x="546481" y="0"/>
                </a:moveTo>
                <a:lnTo>
                  <a:pt x="376707" y="0"/>
                </a:lnTo>
                <a:lnTo>
                  <a:pt x="376707" y="50800"/>
                </a:lnTo>
                <a:lnTo>
                  <a:pt x="427266" y="50800"/>
                </a:lnTo>
                <a:lnTo>
                  <a:pt x="427266" y="237490"/>
                </a:lnTo>
                <a:lnTo>
                  <a:pt x="496252" y="237490"/>
                </a:lnTo>
                <a:lnTo>
                  <a:pt x="496252" y="50800"/>
                </a:lnTo>
                <a:lnTo>
                  <a:pt x="546481" y="50800"/>
                </a:lnTo>
                <a:lnTo>
                  <a:pt x="546481" y="0"/>
                </a:lnTo>
                <a:close/>
              </a:path>
            </a:pathLst>
          </a:custGeom>
          <a:solidFill>
            <a:srgbClr val="FFFFFF"/>
          </a:solidFill>
        </p:spPr>
        <p:txBody>
          <a:bodyPr wrap="square" lIns="0" tIns="0" rIns="0" bIns="0" rtlCol="0"/>
          <a:lstStyle/>
          <a:p>
            <a:endParaRPr sz="1786"/>
          </a:p>
        </p:txBody>
      </p:sp>
      <p:pic>
        <p:nvPicPr>
          <p:cNvPr id="37" name="bg object 37"/>
          <p:cNvPicPr/>
          <p:nvPr/>
        </p:nvPicPr>
        <p:blipFill>
          <a:blip r:embed="rId14" cstate="print"/>
          <a:stretch>
            <a:fillRect/>
          </a:stretch>
        </p:blipFill>
        <p:spPr>
          <a:xfrm>
            <a:off x="1911498" y="3849305"/>
            <a:ext cx="461494" cy="442990"/>
          </a:xfrm>
          <a:prstGeom prst="rect">
            <a:avLst/>
          </a:prstGeom>
        </p:spPr>
      </p:pic>
      <p:sp>
        <p:nvSpPr>
          <p:cNvPr id="38" name="bg object 38"/>
          <p:cNvSpPr/>
          <p:nvPr/>
        </p:nvSpPr>
        <p:spPr>
          <a:xfrm>
            <a:off x="2402364" y="3861346"/>
            <a:ext cx="94384" cy="420220"/>
          </a:xfrm>
          <a:custGeom>
            <a:avLst/>
            <a:gdLst/>
            <a:ahLst/>
            <a:cxnLst/>
            <a:rect l="l" t="t" r="r" b="b"/>
            <a:pathLst>
              <a:path w="69214" h="238125">
                <a:moveTo>
                  <a:pt x="68973" y="0"/>
                </a:moveTo>
                <a:lnTo>
                  <a:pt x="0" y="0"/>
                </a:lnTo>
                <a:lnTo>
                  <a:pt x="0" y="237718"/>
                </a:lnTo>
                <a:lnTo>
                  <a:pt x="68973" y="237718"/>
                </a:lnTo>
                <a:lnTo>
                  <a:pt x="68973" y="0"/>
                </a:lnTo>
                <a:close/>
              </a:path>
            </a:pathLst>
          </a:custGeom>
          <a:solidFill>
            <a:srgbClr val="FFFFFF"/>
          </a:solidFill>
        </p:spPr>
        <p:txBody>
          <a:bodyPr wrap="square" lIns="0" tIns="0" rIns="0" bIns="0" rtlCol="0"/>
          <a:lstStyle/>
          <a:p>
            <a:endParaRPr sz="1786"/>
          </a:p>
        </p:txBody>
      </p:sp>
      <p:pic>
        <p:nvPicPr>
          <p:cNvPr id="39" name="bg object 39"/>
          <p:cNvPicPr/>
          <p:nvPr/>
        </p:nvPicPr>
        <p:blipFill>
          <a:blip r:embed="rId15" cstate="print"/>
          <a:stretch>
            <a:fillRect/>
          </a:stretch>
        </p:blipFill>
        <p:spPr>
          <a:xfrm>
            <a:off x="2528579" y="3849318"/>
            <a:ext cx="461550" cy="443596"/>
          </a:xfrm>
          <a:prstGeom prst="rect">
            <a:avLst/>
          </a:prstGeom>
        </p:spPr>
      </p:pic>
      <p:sp>
        <p:nvSpPr>
          <p:cNvPr id="2" name="Holder 2"/>
          <p:cNvSpPr>
            <a:spLocks noGrp="1"/>
          </p:cNvSpPr>
          <p:nvPr>
            <p:ph type="title"/>
          </p:nvPr>
        </p:nvSpPr>
        <p:spPr>
          <a:xfrm>
            <a:off x="694290" y="1747142"/>
            <a:ext cx="12327427" cy="504112"/>
          </a:xfrm>
        </p:spPr>
        <p:txBody>
          <a:bodyPr lIns="0" tIns="0" rIns="0" bIns="0"/>
          <a:lstStyle>
            <a:lvl1pPr>
              <a:defRPr sz="3276" b="0" i="0">
                <a:solidFill>
                  <a:srgbClr val="6029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993" b="1" i="0">
                <a:solidFill>
                  <a:srgbClr val="60295B"/>
                </a:solidFill>
                <a:latin typeface="Arial"/>
                <a:cs typeface="Arial"/>
              </a:defRPr>
            </a:lvl1pPr>
          </a:lstStyle>
          <a:p>
            <a:pPr marL="12607">
              <a:spcBef>
                <a:spcPts val="75"/>
              </a:spcBef>
            </a:pPr>
            <a:r>
              <a:rPr lang="en-US"/>
              <a:t>State</a:t>
            </a:r>
            <a:r>
              <a:rPr lang="en-US" spc="-5"/>
              <a:t> </a:t>
            </a:r>
            <a:r>
              <a:rPr lang="en-US"/>
              <a:t>Health &amp; </a:t>
            </a:r>
            <a:r>
              <a:rPr lang="en-US" spc="-10"/>
              <a:t>Value</a:t>
            </a:r>
            <a:r>
              <a:rPr lang="en-US"/>
              <a:t> Strategies Brief Style</a:t>
            </a:r>
            <a:r>
              <a:rPr lang="en-US" spc="-5"/>
              <a:t> </a:t>
            </a:r>
            <a:r>
              <a:rPr lang="en-US" spc="-10"/>
              <a:t>Guide</a:t>
            </a:r>
            <a:endParaRPr lang="en-US" spc="-1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5" name="Holder 5"/>
          <p:cNvSpPr>
            <a:spLocks noGrp="1"/>
          </p:cNvSpPr>
          <p:nvPr>
            <p:ph type="sldNum" sz="quarter" idx="7"/>
          </p:nvPr>
        </p:nvSpPr>
        <p:spPr>
          <a:xfrm>
            <a:off x="11887202" y="13031999"/>
            <a:ext cx="1274725" cy="183255"/>
          </a:xfrm>
        </p:spPr>
        <p:txBody>
          <a:bodyPr lIns="0" tIns="0" rIns="0" bIns="0"/>
          <a:lstStyle>
            <a:lvl1pPr>
              <a:defRPr sz="1191" b="0" i="0">
                <a:solidFill>
                  <a:schemeClr val="bg1"/>
                </a:solidFill>
                <a:latin typeface="Helvetica" panose="020B0604020202020204" pitchFamily="34" charset="0"/>
                <a:cs typeface="Helvetica" panose="020B0604020202020204" pitchFamily="34" charset="0"/>
              </a:defRPr>
            </a:lvl1pPr>
          </a:lstStyle>
          <a:p>
            <a:pPr marL="12607">
              <a:spcBef>
                <a:spcPts val="71"/>
              </a:spcBef>
            </a:pPr>
            <a:r>
              <a:rPr lang="en-US" spc="-26"/>
              <a:t>www.shvs.org</a:t>
            </a:r>
            <a:endParaRPr lang="en-US" spc="-26" dirty="0"/>
          </a:p>
        </p:txBody>
      </p:sp>
      <p:sp>
        <p:nvSpPr>
          <p:cNvPr id="6" name="bg object 16">
            <a:extLst>
              <a:ext uri="{FF2B5EF4-FFF2-40B4-BE49-F238E27FC236}">
                <a16:creationId xmlns:a16="http://schemas.microsoft.com/office/drawing/2014/main" id="{192EB018-FA3A-89CE-AA7C-C9AB257EF41F}"/>
              </a:ext>
            </a:extLst>
          </p:cNvPr>
          <p:cNvSpPr/>
          <p:nvPr userDrawn="1"/>
        </p:nvSpPr>
        <p:spPr>
          <a:xfrm>
            <a:off x="0" y="4"/>
            <a:ext cx="13716000" cy="12343612"/>
          </a:xfrm>
          <a:custGeom>
            <a:avLst/>
            <a:gdLst/>
            <a:ahLst/>
            <a:cxnLst/>
            <a:rect l="l" t="t" r="r" b="b"/>
            <a:pathLst>
              <a:path w="10058400" h="6400800">
                <a:moveTo>
                  <a:pt x="0" y="6400800"/>
                </a:moveTo>
                <a:lnTo>
                  <a:pt x="10058400" y="6400800"/>
                </a:lnTo>
                <a:lnTo>
                  <a:pt x="10058400" y="0"/>
                </a:lnTo>
                <a:lnTo>
                  <a:pt x="0" y="0"/>
                </a:lnTo>
                <a:lnTo>
                  <a:pt x="0" y="6400800"/>
                </a:lnTo>
                <a:close/>
              </a:path>
            </a:pathLst>
          </a:custGeom>
          <a:solidFill>
            <a:srgbClr val="60295B"/>
          </a:solidFill>
        </p:spPr>
        <p:txBody>
          <a:bodyPr wrap="square" lIns="0" tIns="0" rIns="0" bIns="0" rtlCol="0"/>
          <a:lstStyle/>
          <a:p>
            <a:endParaRPr sz="1786" dirty="0"/>
          </a:p>
        </p:txBody>
      </p:sp>
    </p:spTree>
    <p:extLst>
      <p:ext uri="{BB962C8B-B14F-4D97-AF65-F5344CB8AC3E}">
        <p14:creationId xmlns:p14="http://schemas.microsoft.com/office/powerpoint/2010/main" val="248041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93" b="1" i="0">
                <a:solidFill>
                  <a:srgbClr val="60295B"/>
                </a:solidFill>
                <a:latin typeface="Arial"/>
                <a:cs typeface="Arial"/>
              </a:defRPr>
            </a:lvl1pPr>
          </a:lstStyle>
          <a:p>
            <a:pPr marL="12607">
              <a:spcBef>
                <a:spcPts val="75"/>
              </a:spcBef>
            </a:pPr>
            <a:r>
              <a:rPr lang="en-US"/>
              <a:t>State</a:t>
            </a:r>
            <a:r>
              <a:rPr lang="en-US" spc="-5"/>
              <a:t> </a:t>
            </a:r>
            <a:r>
              <a:rPr lang="en-US"/>
              <a:t>Health &amp; </a:t>
            </a:r>
            <a:r>
              <a:rPr lang="en-US" spc="-10"/>
              <a:t>Value</a:t>
            </a:r>
            <a:r>
              <a:rPr lang="en-US"/>
              <a:t> Strategies Brief Style</a:t>
            </a:r>
            <a:r>
              <a:rPr lang="en-US" spc="-5"/>
              <a:t> </a:t>
            </a:r>
            <a:r>
              <a:rPr lang="en-US" spc="-10"/>
              <a:t>Guide</a:t>
            </a:r>
            <a:endParaRPr lang="en-US" spc="-1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4" name="Holder 4"/>
          <p:cNvSpPr>
            <a:spLocks noGrp="1"/>
          </p:cNvSpPr>
          <p:nvPr>
            <p:ph type="sldNum" sz="quarter" idx="7"/>
          </p:nvPr>
        </p:nvSpPr>
        <p:spPr/>
        <p:txBody>
          <a:bodyPr lIns="0" tIns="0" rIns="0" bIns="0"/>
          <a:lstStyle>
            <a:lvl1pPr>
              <a:defRPr sz="1191" b="1" i="0">
                <a:solidFill>
                  <a:schemeClr val="tx1"/>
                </a:solidFill>
                <a:latin typeface="Arial"/>
                <a:cs typeface="Arial"/>
              </a:defRPr>
            </a:lvl1pPr>
          </a:lstStyle>
          <a:p>
            <a:pPr marL="12607">
              <a:spcBef>
                <a:spcPts val="71"/>
              </a:spcBef>
            </a:pPr>
            <a:fld id="{81D60167-4931-47E6-BA6A-407CBD079E47}" type="slidenum">
              <a:rPr lang="en-US" spc="-26" smtClean="0"/>
              <a:pPr marL="12607">
                <a:spcBef>
                  <a:spcPts val="71"/>
                </a:spcBef>
              </a:pPr>
              <a:t>‹#›</a:t>
            </a:fld>
            <a:endParaRPr lang="en-US" spc="-26" dirty="0"/>
          </a:p>
        </p:txBody>
      </p:sp>
    </p:spTree>
    <p:extLst>
      <p:ext uri="{BB962C8B-B14F-4D97-AF65-F5344CB8AC3E}">
        <p14:creationId xmlns:p14="http://schemas.microsoft.com/office/powerpoint/2010/main" val="197072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_Photo">
    <p:bg>
      <p:bgPr>
        <a:solidFill>
          <a:srgbClr val="50164A"/>
        </a:solidFill>
        <a:effectLst/>
      </p:bgPr>
    </p:bg>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18FB638A-00A9-3FEE-AD96-041520235DF7}"/>
              </a:ext>
            </a:extLst>
          </p:cNvPr>
          <p:cNvSpPr/>
          <p:nvPr userDrawn="1"/>
        </p:nvSpPr>
        <p:spPr>
          <a:xfrm>
            <a:off x="826719" y="0"/>
            <a:ext cx="12889282" cy="12889282"/>
          </a:xfrm>
          <a:prstGeom prst="roundRect">
            <a:avLst>
              <a:gd name="adj" fmla="val 0"/>
            </a:avLst>
          </a:prstGeom>
          <a:solidFill>
            <a:srgbClr val="A02B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rPr>
              <a:t>`</a:t>
            </a:r>
          </a:p>
        </p:txBody>
      </p:sp>
      <p:sp>
        <p:nvSpPr>
          <p:cNvPr id="6" name="Picture Placeholder 5">
            <a:extLst>
              <a:ext uri="{FF2B5EF4-FFF2-40B4-BE49-F238E27FC236}">
                <a16:creationId xmlns:a16="http://schemas.microsoft.com/office/drawing/2014/main" id="{444F2046-FD94-9FFE-89C3-9F52B77CBFDF}"/>
              </a:ext>
            </a:extLst>
          </p:cNvPr>
          <p:cNvSpPr>
            <a:spLocks noGrp="1"/>
          </p:cNvSpPr>
          <p:nvPr>
            <p:ph type="pic" sz="quarter" idx="10" hasCustomPrompt="1"/>
          </p:nvPr>
        </p:nvSpPr>
        <p:spPr>
          <a:xfrm>
            <a:off x="5009210" y="993158"/>
            <a:ext cx="7801267" cy="5594320"/>
          </a:xfrm>
          <a:prstGeom prst="roundRect">
            <a:avLst>
              <a:gd name="adj" fmla="val 8491"/>
            </a:avLst>
          </a:prstGeom>
          <a:solidFill>
            <a:srgbClr val="50164A"/>
          </a:solidFill>
          <a:ln>
            <a:noFill/>
          </a:ln>
        </p:spPr>
        <p:txBody>
          <a:bodyPr anchor="ctr"/>
          <a:lstStyle>
            <a:lvl1pPr marL="0" indent="0" algn="ctr">
              <a:buNone/>
              <a:defRPr>
                <a:solidFill>
                  <a:schemeClr val="bg1"/>
                </a:solidFill>
              </a:defRPr>
            </a:lvl1pPr>
          </a:lstStyle>
          <a:p>
            <a:r>
              <a:rPr lang="en-US" dirty="0"/>
              <a:t>INSERT PHOTO HERE</a:t>
            </a:r>
          </a:p>
        </p:txBody>
      </p:sp>
      <p:sp>
        <p:nvSpPr>
          <p:cNvPr id="3" name="Subtitle 2"/>
          <p:cNvSpPr>
            <a:spLocks noGrp="1"/>
          </p:cNvSpPr>
          <p:nvPr>
            <p:ph type="subTitle" idx="1"/>
          </p:nvPr>
        </p:nvSpPr>
        <p:spPr>
          <a:xfrm>
            <a:off x="1762722" y="10937545"/>
            <a:ext cx="11044155" cy="1259173"/>
          </a:xfrm>
        </p:spPr>
        <p:txBody>
          <a:bodyPr lIns="0" tIns="0" rIns="0" bIns="0">
            <a:noAutofit/>
          </a:bodyPr>
          <a:lstStyle>
            <a:lvl1pPr marL="0" indent="0" algn="l">
              <a:buNone/>
              <a:defRPr sz="6600">
                <a:solidFill>
                  <a:srgbClr val="E59EDD"/>
                </a:solidFill>
                <a:latin typeface="Georgia" panose="02040502050405020303" pitchFamily="18"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cxnSp>
        <p:nvCxnSpPr>
          <p:cNvPr id="7" name="Straight Connector 6">
            <a:extLst>
              <a:ext uri="{FF2B5EF4-FFF2-40B4-BE49-F238E27FC236}">
                <a16:creationId xmlns:a16="http://schemas.microsoft.com/office/drawing/2014/main" id="{AA7DDC8E-51EA-2093-3FE4-F6291E47B8C6}"/>
              </a:ext>
            </a:extLst>
          </p:cNvPr>
          <p:cNvCxnSpPr>
            <a:cxnSpLocks/>
          </p:cNvCxnSpPr>
          <p:nvPr userDrawn="1"/>
        </p:nvCxnSpPr>
        <p:spPr>
          <a:xfrm>
            <a:off x="1762722" y="7210944"/>
            <a:ext cx="8424467" cy="0"/>
          </a:xfrm>
          <a:prstGeom prst="line">
            <a:avLst/>
          </a:prstGeom>
          <a:ln w="114300">
            <a:solidFill>
              <a:srgbClr val="50164A"/>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609E131-93C7-54F7-4A33-7A4A3BCA8813}"/>
              </a:ext>
            </a:extLst>
          </p:cNvPr>
          <p:cNvCxnSpPr>
            <a:cxnSpLocks/>
          </p:cNvCxnSpPr>
          <p:nvPr userDrawn="1"/>
        </p:nvCxnSpPr>
        <p:spPr>
          <a:xfrm>
            <a:off x="1762722" y="8767141"/>
            <a:ext cx="11044155" cy="0"/>
          </a:xfrm>
          <a:prstGeom prst="line">
            <a:avLst/>
          </a:prstGeom>
          <a:ln w="114300">
            <a:solidFill>
              <a:srgbClr val="50164A"/>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27E3E-90AC-E2EE-C914-CADAB02A4E71}"/>
              </a:ext>
            </a:extLst>
          </p:cNvPr>
          <p:cNvCxnSpPr>
            <a:cxnSpLocks/>
          </p:cNvCxnSpPr>
          <p:nvPr userDrawn="1"/>
        </p:nvCxnSpPr>
        <p:spPr>
          <a:xfrm>
            <a:off x="1762722" y="10291141"/>
            <a:ext cx="7158856" cy="0"/>
          </a:xfrm>
          <a:prstGeom prst="line">
            <a:avLst/>
          </a:prstGeom>
          <a:ln w="114300">
            <a:solidFill>
              <a:srgbClr val="50164A"/>
            </a:solidFill>
          </a:ln>
        </p:spPr>
        <p:style>
          <a:lnRef idx="2">
            <a:schemeClr val="accent1"/>
          </a:lnRef>
          <a:fillRef idx="0">
            <a:schemeClr val="accent1"/>
          </a:fillRef>
          <a:effectRef idx="1">
            <a:schemeClr val="accent1"/>
          </a:effectRef>
          <a:fontRef idx="minor">
            <a:schemeClr val="tx1"/>
          </a:fontRef>
        </p:style>
      </p:cxnSp>
      <p:sp>
        <p:nvSpPr>
          <p:cNvPr id="20" name="Title 1">
            <a:extLst>
              <a:ext uri="{FF2B5EF4-FFF2-40B4-BE49-F238E27FC236}">
                <a16:creationId xmlns:a16="http://schemas.microsoft.com/office/drawing/2014/main" id="{B40E1C33-5BDB-AD4A-AE8F-E6FA5BD14B28}"/>
              </a:ext>
            </a:extLst>
          </p:cNvPr>
          <p:cNvSpPr>
            <a:spLocks noGrp="1"/>
          </p:cNvSpPr>
          <p:nvPr>
            <p:ph type="ctrTitle"/>
          </p:nvPr>
        </p:nvSpPr>
        <p:spPr>
          <a:xfrm>
            <a:off x="1766791" y="5840862"/>
            <a:ext cx="11044155" cy="4288280"/>
          </a:xfrm>
        </p:spPr>
        <p:txBody>
          <a:bodyPr lIns="0" tIns="0" rIns="0" bIns="0" anchor="t">
            <a:noAutofit/>
          </a:bodyPr>
          <a:lstStyle>
            <a:lvl1pPr algn="l">
              <a:lnSpc>
                <a:spcPct val="85000"/>
              </a:lnSpc>
              <a:defRPr sz="12000" b="1" i="0">
                <a:solidFill>
                  <a:schemeClr val="bg1"/>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198861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ange_Icon">
    <p:bg>
      <p:bgPr>
        <a:solidFill>
          <a:srgbClr val="E9713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939BA9-8BAB-51F6-1473-24A6D8118D58}"/>
              </a:ext>
            </a:extLst>
          </p:cNvPr>
          <p:cNvSpPr/>
          <p:nvPr userDrawn="1"/>
        </p:nvSpPr>
        <p:spPr>
          <a:xfrm>
            <a:off x="853440" y="0"/>
            <a:ext cx="12862560" cy="12872720"/>
          </a:xfrm>
          <a:prstGeom prst="rect">
            <a:avLst/>
          </a:prstGeom>
          <a:solidFill>
            <a:srgbClr val="F9E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30C310E2-5213-3AD5-3910-F8561B35E9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364131" y="1370874"/>
            <a:ext cx="7155132" cy="3716501"/>
          </a:xfrm>
          <a:prstGeom prst="rect">
            <a:avLst/>
          </a:prstGeom>
        </p:spPr>
      </p:pic>
      <p:cxnSp>
        <p:nvCxnSpPr>
          <p:cNvPr id="5" name="Straight Connector 4">
            <a:extLst>
              <a:ext uri="{FF2B5EF4-FFF2-40B4-BE49-F238E27FC236}">
                <a16:creationId xmlns:a16="http://schemas.microsoft.com/office/drawing/2014/main" id="{254CEE75-874E-5BD4-2A4E-F6960A6BE842}"/>
              </a:ext>
            </a:extLst>
          </p:cNvPr>
          <p:cNvCxnSpPr>
            <a:cxnSpLocks/>
          </p:cNvCxnSpPr>
          <p:nvPr userDrawn="1"/>
        </p:nvCxnSpPr>
        <p:spPr>
          <a:xfrm>
            <a:off x="1762722" y="6304056"/>
            <a:ext cx="10855574" cy="0"/>
          </a:xfrm>
          <a:prstGeom prst="line">
            <a:avLst/>
          </a:prstGeom>
          <a:ln w="114300">
            <a:solidFill>
              <a:srgbClr val="E97132"/>
            </a:solidFill>
          </a:ln>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CBAF3BB2-35B4-052C-7B7C-D33031CD92CC}"/>
              </a:ext>
            </a:extLst>
          </p:cNvPr>
          <p:cNvSpPr>
            <a:spLocks noGrp="1"/>
          </p:cNvSpPr>
          <p:nvPr>
            <p:ph type="ctrTitle"/>
          </p:nvPr>
        </p:nvSpPr>
        <p:spPr>
          <a:xfrm>
            <a:off x="1714499" y="7072154"/>
            <a:ext cx="11148061" cy="5016517"/>
          </a:xfrm>
        </p:spPr>
        <p:txBody>
          <a:bodyPr lIns="0" tIns="0" rIns="0" bIns="0" anchor="t">
            <a:noAutofit/>
          </a:bodyPr>
          <a:lstStyle>
            <a:lvl1pPr algn="l">
              <a:lnSpc>
                <a:spcPct val="85000"/>
              </a:lnSpc>
              <a:defRPr sz="11800" b="1" i="0">
                <a:solidFill>
                  <a:srgbClr val="E97132"/>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408122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range_Photo">
    <p:bg>
      <p:bgPr>
        <a:solidFill>
          <a:srgbClr val="C04F15"/>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939BA9-8BAB-51F6-1473-24A6D8118D58}"/>
              </a:ext>
            </a:extLst>
          </p:cNvPr>
          <p:cNvSpPr/>
          <p:nvPr userDrawn="1"/>
        </p:nvSpPr>
        <p:spPr>
          <a:xfrm>
            <a:off x="853441" y="0"/>
            <a:ext cx="12862560" cy="12872720"/>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444F2046-FD94-9FFE-89C3-9F52B77CBFDF}"/>
              </a:ext>
            </a:extLst>
          </p:cNvPr>
          <p:cNvSpPr>
            <a:spLocks noGrp="1"/>
          </p:cNvSpPr>
          <p:nvPr>
            <p:ph type="pic" sz="quarter" idx="10" hasCustomPrompt="1"/>
          </p:nvPr>
        </p:nvSpPr>
        <p:spPr>
          <a:xfrm>
            <a:off x="4186987" y="1085858"/>
            <a:ext cx="8409239" cy="6797620"/>
          </a:xfrm>
          <a:prstGeom prst="roundRect">
            <a:avLst>
              <a:gd name="adj" fmla="val 8284"/>
            </a:avLst>
          </a:prstGeom>
          <a:solidFill>
            <a:srgbClr val="8C441E"/>
          </a:solidFill>
          <a:ln>
            <a:noFill/>
          </a:ln>
        </p:spPr>
        <p:txBody>
          <a:bodyPr anchor="ctr"/>
          <a:lstStyle>
            <a:lvl1pPr marL="0" indent="0" algn="ctr">
              <a:buNone/>
              <a:defRPr>
                <a:solidFill>
                  <a:schemeClr val="bg1"/>
                </a:solidFill>
              </a:defRPr>
            </a:lvl1pPr>
          </a:lstStyle>
          <a:p>
            <a:r>
              <a:rPr lang="en-US" dirty="0"/>
              <a:t>INSERT PHOTO HERE</a:t>
            </a:r>
          </a:p>
        </p:txBody>
      </p:sp>
      <p:cxnSp>
        <p:nvCxnSpPr>
          <p:cNvPr id="8" name="Straight Connector 7">
            <a:extLst>
              <a:ext uri="{FF2B5EF4-FFF2-40B4-BE49-F238E27FC236}">
                <a16:creationId xmlns:a16="http://schemas.microsoft.com/office/drawing/2014/main" id="{98CFF26A-3C35-D424-D85F-BBB29053ACBE}"/>
              </a:ext>
            </a:extLst>
          </p:cNvPr>
          <p:cNvCxnSpPr>
            <a:cxnSpLocks/>
          </p:cNvCxnSpPr>
          <p:nvPr userDrawn="1"/>
        </p:nvCxnSpPr>
        <p:spPr>
          <a:xfrm>
            <a:off x="1762722" y="8463275"/>
            <a:ext cx="10394301" cy="0"/>
          </a:xfrm>
          <a:prstGeom prst="line">
            <a:avLst/>
          </a:prstGeom>
          <a:ln w="114300">
            <a:solidFill>
              <a:srgbClr val="8C441E"/>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53020B8-CE1A-2A3F-7DCE-71CBC042B387}"/>
              </a:ext>
            </a:extLst>
          </p:cNvPr>
          <p:cNvCxnSpPr>
            <a:cxnSpLocks/>
          </p:cNvCxnSpPr>
          <p:nvPr userDrawn="1"/>
        </p:nvCxnSpPr>
        <p:spPr>
          <a:xfrm>
            <a:off x="1762722" y="9962324"/>
            <a:ext cx="10394301" cy="0"/>
          </a:xfrm>
          <a:prstGeom prst="line">
            <a:avLst/>
          </a:prstGeom>
          <a:ln w="114300">
            <a:solidFill>
              <a:srgbClr val="8C441E"/>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EF0CD8E-14CE-B8DD-7DC5-51C14C1C55E9}"/>
              </a:ext>
            </a:extLst>
          </p:cNvPr>
          <p:cNvCxnSpPr>
            <a:cxnSpLocks/>
          </p:cNvCxnSpPr>
          <p:nvPr userDrawn="1"/>
        </p:nvCxnSpPr>
        <p:spPr>
          <a:xfrm>
            <a:off x="1762722" y="11461832"/>
            <a:ext cx="10679114" cy="0"/>
          </a:xfrm>
          <a:prstGeom prst="line">
            <a:avLst/>
          </a:prstGeom>
          <a:ln w="114300">
            <a:solidFill>
              <a:srgbClr val="8C441E"/>
            </a:solidFill>
          </a:ln>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788325F8-E687-0EE8-D9A6-B6C4D63930A8}"/>
              </a:ext>
            </a:extLst>
          </p:cNvPr>
          <p:cNvSpPr>
            <a:spLocks noGrp="1"/>
          </p:cNvSpPr>
          <p:nvPr>
            <p:ph type="ctrTitle"/>
          </p:nvPr>
        </p:nvSpPr>
        <p:spPr>
          <a:xfrm>
            <a:off x="1777241" y="7143870"/>
            <a:ext cx="11148060" cy="5016517"/>
          </a:xfrm>
        </p:spPr>
        <p:txBody>
          <a:bodyPr lIns="0" tIns="0" rIns="0" bIns="0" anchor="t">
            <a:noAutofit/>
          </a:bodyPr>
          <a:lstStyle>
            <a:lvl1pPr algn="l">
              <a:lnSpc>
                <a:spcPct val="85000"/>
              </a:lnSpc>
              <a:defRPr sz="11500" b="1" i="0">
                <a:solidFill>
                  <a:srgbClr val="F9EBE2"/>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422458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_Icon">
    <p:bg>
      <p:bgPr>
        <a:solidFill>
          <a:srgbClr val="0F9ED5"/>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939BA9-8BAB-51F6-1473-24A6D8118D58}"/>
              </a:ext>
            </a:extLst>
          </p:cNvPr>
          <p:cNvSpPr/>
          <p:nvPr userDrawn="1"/>
        </p:nvSpPr>
        <p:spPr>
          <a:xfrm>
            <a:off x="853440" y="0"/>
            <a:ext cx="12862560" cy="12872720"/>
          </a:xfrm>
          <a:prstGeom prst="rect">
            <a:avLst/>
          </a:prstGeom>
          <a:solidFill>
            <a:srgbClr val="E8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54CEE75-874E-5BD4-2A4E-F6960A6BE842}"/>
              </a:ext>
            </a:extLst>
          </p:cNvPr>
          <p:cNvCxnSpPr>
            <a:cxnSpLocks/>
          </p:cNvCxnSpPr>
          <p:nvPr userDrawn="1"/>
        </p:nvCxnSpPr>
        <p:spPr>
          <a:xfrm>
            <a:off x="1762722" y="6304056"/>
            <a:ext cx="10855574" cy="0"/>
          </a:xfrm>
          <a:prstGeom prst="line">
            <a:avLst/>
          </a:prstGeom>
          <a:ln w="114300">
            <a:solidFill>
              <a:srgbClr val="0F9ED5"/>
            </a:solidFill>
          </a:ln>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CBAF3BB2-35B4-052C-7B7C-D33031CD92CC}"/>
              </a:ext>
            </a:extLst>
          </p:cNvPr>
          <p:cNvSpPr>
            <a:spLocks noGrp="1"/>
          </p:cNvSpPr>
          <p:nvPr>
            <p:ph type="ctrTitle"/>
          </p:nvPr>
        </p:nvSpPr>
        <p:spPr>
          <a:xfrm>
            <a:off x="1714499" y="7072154"/>
            <a:ext cx="11148061" cy="5016517"/>
          </a:xfrm>
        </p:spPr>
        <p:txBody>
          <a:bodyPr lIns="0" tIns="0" rIns="0" bIns="0" anchor="t">
            <a:noAutofit/>
          </a:bodyPr>
          <a:lstStyle>
            <a:lvl1pPr algn="l">
              <a:lnSpc>
                <a:spcPct val="85000"/>
              </a:lnSpc>
              <a:defRPr sz="11800" b="1" i="0">
                <a:solidFill>
                  <a:srgbClr val="0F9ED5"/>
                </a:solidFill>
                <a:latin typeface="Aptos" panose="020B0004020202020204" pitchFamily="34" charset="0"/>
              </a:defRPr>
            </a:lvl1pPr>
          </a:lstStyle>
          <a:p>
            <a:r>
              <a:rPr lang="en-US" dirty="0"/>
              <a:t>Click to edit Master title style</a:t>
            </a:r>
          </a:p>
        </p:txBody>
      </p:sp>
      <p:pic>
        <p:nvPicPr>
          <p:cNvPr id="3" name="Graphic 2">
            <a:extLst>
              <a:ext uri="{FF2B5EF4-FFF2-40B4-BE49-F238E27FC236}">
                <a16:creationId xmlns:a16="http://schemas.microsoft.com/office/drawing/2014/main" id="{1FDFBF4E-0BD9-6CF8-B358-B1F390BB530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463145" y="1226974"/>
            <a:ext cx="6155151" cy="4276630"/>
          </a:xfrm>
          <a:prstGeom prst="rect">
            <a:avLst/>
          </a:prstGeom>
        </p:spPr>
      </p:pic>
    </p:spTree>
    <p:extLst>
      <p:ext uri="{BB962C8B-B14F-4D97-AF65-F5344CB8AC3E}">
        <p14:creationId xmlns:p14="http://schemas.microsoft.com/office/powerpoint/2010/main" val="36883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_Photo">
    <p:bg>
      <p:bgPr>
        <a:solidFill>
          <a:srgbClr val="084F6A"/>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8BC0B3E6-1F70-6344-59CE-25C58161852E}"/>
              </a:ext>
            </a:extLst>
          </p:cNvPr>
          <p:cNvSpPr/>
          <p:nvPr userDrawn="1"/>
        </p:nvSpPr>
        <p:spPr>
          <a:xfrm>
            <a:off x="826719" y="0"/>
            <a:ext cx="12889282" cy="12889282"/>
          </a:xfrm>
          <a:prstGeom prst="roundRect">
            <a:avLst>
              <a:gd name="adj" fmla="val 0"/>
            </a:avLst>
          </a:prstGeom>
          <a:solidFill>
            <a:srgbClr val="0F9E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rPr>
              <a:t>`</a:t>
            </a:r>
          </a:p>
        </p:txBody>
      </p:sp>
      <p:sp>
        <p:nvSpPr>
          <p:cNvPr id="6" name="Picture Placeholder 5">
            <a:extLst>
              <a:ext uri="{FF2B5EF4-FFF2-40B4-BE49-F238E27FC236}">
                <a16:creationId xmlns:a16="http://schemas.microsoft.com/office/drawing/2014/main" id="{444F2046-FD94-9FFE-89C3-9F52B77CBFDF}"/>
              </a:ext>
            </a:extLst>
          </p:cNvPr>
          <p:cNvSpPr>
            <a:spLocks noGrp="1"/>
          </p:cNvSpPr>
          <p:nvPr>
            <p:ph type="pic" sz="quarter" idx="10" hasCustomPrompt="1"/>
          </p:nvPr>
        </p:nvSpPr>
        <p:spPr>
          <a:xfrm>
            <a:off x="4996496" y="1162883"/>
            <a:ext cx="7599730" cy="6799765"/>
          </a:xfrm>
          <a:prstGeom prst="roundRect">
            <a:avLst>
              <a:gd name="adj" fmla="val 8284"/>
            </a:avLst>
          </a:prstGeom>
          <a:solidFill>
            <a:srgbClr val="084F6A"/>
          </a:solidFill>
          <a:ln>
            <a:noFill/>
          </a:ln>
        </p:spPr>
        <p:txBody>
          <a:bodyPr anchor="ctr"/>
          <a:lstStyle>
            <a:lvl1pPr marL="0" indent="0" algn="ctr">
              <a:buNone/>
              <a:defRPr>
                <a:solidFill>
                  <a:schemeClr val="bg1"/>
                </a:solidFill>
              </a:defRPr>
            </a:lvl1pPr>
          </a:lstStyle>
          <a:p>
            <a:r>
              <a:rPr lang="en-US" dirty="0"/>
              <a:t>INSERT PHOTO HERE</a:t>
            </a:r>
          </a:p>
        </p:txBody>
      </p:sp>
      <p:cxnSp>
        <p:nvCxnSpPr>
          <p:cNvPr id="15" name="Straight Connector 14">
            <a:extLst>
              <a:ext uri="{FF2B5EF4-FFF2-40B4-BE49-F238E27FC236}">
                <a16:creationId xmlns:a16="http://schemas.microsoft.com/office/drawing/2014/main" id="{840B9DAA-49A3-F0B5-767D-CE1C94BA7337}"/>
              </a:ext>
            </a:extLst>
          </p:cNvPr>
          <p:cNvCxnSpPr>
            <a:cxnSpLocks/>
          </p:cNvCxnSpPr>
          <p:nvPr userDrawn="1"/>
        </p:nvCxnSpPr>
        <p:spPr>
          <a:xfrm>
            <a:off x="1762722" y="8537923"/>
            <a:ext cx="6666903" cy="0"/>
          </a:xfrm>
          <a:prstGeom prst="line">
            <a:avLst/>
          </a:prstGeom>
          <a:ln w="114300">
            <a:solidFill>
              <a:srgbClr val="084F6B"/>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B090D8F-9D4F-BDD2-97DE-4EA457F3FF50}"/>
              </a:ext>
            </a:extLst>
          </p:cNvPr>
          <p:cNvCxnSpPr>
            <a:cxnSpLocks/>
          </p:cNvCxnSpPr>
          <p:nvPr userDrawn="1"/>
        </p:nvCxnSpPr>
        <p:spPr>
          <a:xfrm>
            <a:off x="1762722" y="10048677"/>
            <a:ext cx="8419246" cy="0"/>
          </a:xfrm>
          <a:prstGeom prst="line">
            <a:avLst/>
          </a:prstGeom>
          <a:ln w="114300">
            <a:solidFill>
              <a:srgbClr val="084F6B"/>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587C625-4DCD-6719-D325-649E89A526FE}"/>
              </a:ext>
            </a:extLst>
          </p:cNvPr>
          <p:cNvCxnSpPr>
            <a:cxnSpLocks/>
          </p:cNvCxnSpPr>
          <p:nvPr userDrawn="1"/>
        </p:nvCxnSpPr>
        <p:spPr>
          <a:xfrm>
            <a:off x="1762722" y="11543472"/>
            <a:ext cx="10977094" cy="0"/>
          </a:xfrm>
          <a:prstGeom prst="line">
            <a:avLst/>
          </a:prstGeom>
          <a:ln w="114300">
            <a:solidFill>
              <a:srgbClr val="084F6B"/>
            </a:solidFill>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E9CCA741-2C60-C39C-5A32-CE1EA7C5D003}"/>
              </a:ext>
            </a:extLst>
          </p:cNvPr>
          <p:cNvSpPr>
            <a:spLocks noGrp="1"/>
          </p:cNvSpPr>
          <p:nvPr>
            <p:ph type="ctrTitle"/>
          </p:nvPr>
        </p:nvSpPr>
        <p:spPr>
          <a:xfrm>
            <a:off x="1714499" y="7238654"/>
            <a:ext cx="11148060" cy="5016517"/>
          </a:xfrm>
        </p:spPr>
        <p:txBody>
          <a:bodyPr lIns="0" tIns="0" rIns="0" bIns="0" anchor="t">
            <a:noAutofit/>
          </a:bodyPr>
          <a:lstStyle>
            <a:lvl1pPr algn="l">
              <a:lnSpc>
                <a:spcPct val="85000"/>
              </a:lnSpc>
              <a:defRPr sz="11500" b="1" i="0">
                <a:solidFill>
                  <a:srgbClr val="E8F5FC"/>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150456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73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28700" y="4251960"/>
            <a:ext cx="11658600" cy="504112"/>
          </a:xfrm>
          <a:prstGeom prst="rect">
            <a:avLst/>
          </a:prstGeom>
        </p:spPr>
        <p:txBody>
          <a:bodyPr wrap="square" lIns="0" tIns="0" rIns="0" bIns="0">
            <a:spAutoFit/>
          </a:bodyPr>
          <a:lstStyle>
            <a:lvl1pPr>
              <a:defRPr sz="3276" b="0" i="0">
                <a:solidFill>
                  <a:srgbClr val="60295B"/>
                </a:solidFill>
                <a:latin typeface="Arial"/>
                <a:cs typeface="Arial"/>
              </a:defRPr>
            </a:lvl1pPr>
          </a:lstStyle>
          <a:p>
            <a:endParaRPr/>
          </a:p>
        </p:txBody>
      </p:sp>
      <p:sp>
        <p:nvSpPr>
          <p:cNvPr id="3" name="Holder 3"/>
          <p:cNvSpPr>
            <a:spLocks noGrp="1"/>
          </p:cNvSpPr>
          <p:nvPr>
            <p:ph type="subTitle" idx="4"/>
          </p:nvPr>
        </p:nvSpPr>
        <p:spPr>
          <a:xfrm>
            <a:off x="2057400" y="7680964"/>
            <a:ext cx="9601200" cy="274819"/>
          </a:xfrm>
          <a:prstGeom prst="rect">
            <a:avLst/>
          </a:prstGeom>
        </p:spPr>
        <p:txBody>
          <a:bodyPr wrap="square" lIns="0" tIns="0" rIns="0" bIns="0">
            <a:spAutoFit/>
          </a:bodyPr>
          <a:lstStyle>
            <a:lvl1pPr>
              <a:defRPr sz="1786" b="0" i="0">
                <a:solidFill>
                  <a:srgbClr val="60295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993" b="1" i="0">
                <a:solidFill>
                  <a:srgbClr val="60295B"/>
                </a:solidFill>
                <a:latin typeface="Arial"/>
                <a:cs typeface="Arial"/>
              </a:defRPr>
            </a:lvl1pPr>
          </a:lstStyle>
          <a:p>
            <a:pPr marL="12607">
              <a:spcBef>
                <a:spcPts val="75"/>
              </a:spcBef>
            </a:pPr>
            <a:r>
              <a:rPr lang="en-US"/>
              <a:t>State</a:t>
            </a:r>
            <a:r>
              <a:rPr lang="en-US" spc="-5"/>
              <a:t> </a:t>
            </a:r>
            <a:r>
              <a:rPr lang="en-US"/>
              <a:t>Health &amp; </a:t>
            </a:r>
            <a:r>
              <a:rPr lang="en-US" spc="-10"/>
              <a:t>Value</a:t>
            </a:r>
            <a:r>
              <a:rPr lang="en-US"/>
              <a:t> Strategies Brief Style</a:t>
            </a:r>
            <a:r>
              <a:rPr lang="en-US" spc="-5"/>
              <a:t> </a:t>
            </a:r>
            <a:r>
              <a:rPr lang="en-US" spc="-10"/>
              <a:t>Guide</a:t>
            </a:r>
            <a:endParaRPr lang="en-US"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p:txBody>
          <a:bodyPr lIns="0" tIns="0" rIns="0" bIns="0"/>
          <a:lstStyle>
            <a:lvl1pPr>
              <a:defRPr sz="1191" b="1" i="0">
                <a:solidFill>
                  <a:schemeClr val="tx1"/>
                </a:solidFill>
                <a:latin typeface="Arial"/>
                <a:cs typeface="Arial"/>
              </a:defRPr>
            </a:lvl1pPr>
          </a:lstStyle>
          <a:p>
            <a:pPr marL="12607">
              <a:spcBef>
                <a:spcPts val="71"/>
              </a:spcBef>
            </a:pPr>
            <a:fld id="{81D60167-4931-47E6-BA6A-407CBD079E47}" type="slidenum">
              <a:rPr lang="en-US" spc="-26" smtClean="0"/>
              <a:pPr marL="12607">
                <a:spcBef>
                  <a:spcPts val="71"/>
                </a:spcBef>
              </a:pPr>
              <a:t>‹#›</a:t>
            </a:fld>
            <a:endParaRPr lang="en-US" spc="-26" dirty="0"/>
          </a:p>
        </p:txBody>
      </p:sp>
    </p:spTree>
    <p:extLst>
      <p:ext uri="{BB962C8B-B14F-4D97-AF65-F5344CB8AC3E}">
        <p14:creationId xmlns:p14="http://schemas.microsoft.com/office/powerpoint/2010/main" val="204608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94290" y="1747142"/>
            <a:ext cx="12327427" cy="504112"/>
          </a:xfrm>
        </p:spPr>
        <p:txBody>
          <a:bodyPr lIns="0" tIns="0" rIns="0" bIns="0"/>
          <a:lstStyle>
            <a:lvl1pPr>
              <a:defRPr sz="3276" b="0" i="0">
                <a:solidFill>
                  <a:srgbClr val="60295B"/>
                </a:solidFill>
                <a:latin typeface="Arial"/>
                <a:cs typeface="Arial"/>
              </a:defRPr>
            </a:lvl1pPr>
          </a:lstStyle>
          <a:p>
            <a:endParaRPr/>
          </a:p>
        </p:txBody>
      </p:sp>
      <p:sp>
        <p:nvSpPr>
          <p:cNvPr id="3" name="Holder 3"/>
          <p:cNvSpPr>
            <a:spLocks noGrp="1"/>
          </p:cNvSpPr>
          <p:nvPr>
            <p:ph type="body" idx="1"/>
          </p:nvPr>
        </p:nvSpPr>
        <p:spPr>
          <a:xfrm>
            <a:off x="705890" y="3372028"/>
            <a:ext cx="12240491" cy="274819"/>
          </a:xfrm>
        </p:spPr>
        <p:txBody>
          <a:bodyPr lIns="0" tIns="0" rIns="0" bIns="0"/>
          <a:lstStyle>
            <a:lvl1pPr>
              <a:defRPr sz="1786" b="0" i="0">
                <a:solidFill>
                  <a:srgbClr val="60295B"/>
                </a:solidFill>
                <a:latin typeface="Arial"/>
                <a:cs typeface="Arial"/>
              </a:defRPr>
            </a:lvl1pPr>
          </a:lstStyle>
          <a:p>
            <a:endParaRPr/>
          </a:p>
        </p:txBody>
      </p:sp>
      <p:sp>
        <p:nvSpPr>
          <p:cNvPr id="7" name="Date Placeholder 6">
            <a:extLst>
              <a:ext uri="{FF2B5EF4-FFF2-40B4-BE49-F238E27FC236}">
                <a16:creationId xmlns:a16="http://schemas.microsoft.com/office/drawing/2014/main" id="{066D6FB3-5A36-9EF8-78D0-5EF43715FF51}"/>
              </a:ext>
            </a:extLst>
          </p:cNvPr>
          <p:cNvSpPr>
            <a:spLocks noGrp="1"/>
          </p:cNvSpPr>
          <p:nvPr>
            <p:ph type="dt" sz="half" idx="10"/>
          </p:nvPr>
        </p:nvSpPr>
        <p:spPr/>
        <p:txBody>
          <a:bodyPr/>
          <a:lstStyle/>
          <a:p>
            <a:fld id="{1D8BD707-D9CF-40AE-B4C6-C98DA3205C09}" type="datetimeFigureOut">
              <a:rPr lang="en-US" smtClean="0"/>
              <a:t>10/29/2024</a:t>
            </a:fld>
            <a:endParaRPr lang="en-US"/>
          </a:p>
        </p:txBody>
      </p:sp>
      <p:sp>
        <p:nvSpPr>
          <p:cNvPr id="8" name="Footer Placeholder 7">
            <a:extLst>
              <a:ext uri="{FF2B5EF4-FFF2-40B4-BE49-F238E27FC236}">
                <a16:creationId xmlns:a16="http://schemas.microsoft.com/office/drawing/2014/main" id="{2526BD6A-DB54-BE8F-1509-A106A5C496DA}"/>
              </a:ext>
            </a:extLst>
          </p:cNvPr>
          <p:cNvSpPr>
            <a:spLocks noGrp="1"/>
          </p:cNvSpPr>
          <p:nvPr>
            <p:ph type="ftr" sz="quarter" idx="11"/>
          </p:nvPr>
        </p:nvSpPr>
        <p:spPr>
          <a:xfrm>
            <a:off x="454606" y="13032000"/>
            <a:ext cx="3023105" cy="152799"/>
          </a:xfrm>
        </p:spPr>
        <p:txBody>
          <a:bodyPr/>
          <a:lstStyle/>
          <a:p>
            <a:pPr marL="12607">
              <a:spcBef>
                <a:spcPts val="75"/>
              </a:spcBef>
            </a:pPr>
            <a:r>
              <a:rPr lang="en-US"/>
              <a:t>State</a:t>
            </a:r>
            <a:r>
              <a:rPr lang="en-US" spc="-5"/>
              <a:t> </a:t>
            </a:r>
            <a:r>
              <a:rPr lang="en-US"/>
              <a:t>Health &amp; </a:t>
            </a:r>
            <a:r>
              <a:rPr lang="en-US" spc="-10"/>
              <a:t>Value</a:t>
            </a:r>
            <a:r>
              <a:rPr lang="en-US"/>
              <a:t> Strategies Brief Style</a:t>
            </a:r>
            <a:r>
              <a:rPr lang="en-US" spc="-5"/>
              <a:t> </a:t>
            </a:r>
            <a:r>
              <a:rPr lang="en-US" spc="-10"/>
              <a:t>Guide</a:t>
            </a:r>
            <a:endParaRPr lang="en-US" spc="-10" dirty="0"/>
          </a:p>
        </p:txBody>
      </p:sp>
      <p:sp>
        <p:nvSpPr>
          <p:cNvPr id="9" name="Slide Number Placeholder 8">
            <a:extLst>
              <a:ext uri="{FF2B5EF4-FFF2-40B4-BE49-F238E27FC236}">
                <a16:creationId xmlns:a16="http://schemas.microsoft.com/office/drawing/2014/main" id="{0BA7BE9E-75AF-2F46-4383-7C029DA4A690}"/>
              </a:ext>
            </a:extLst>
          </p:cNvPr>
          <p:cNvSpPr>
            <a:spLocks noGrp="1"/>
          </p:cNvSpPr>
          <p:nvPr>
            <p:ph type="sldNum" sz="quarter" idx="12"/>
          </p:nvPr>
        </p:nvSpPr>
        <p:spPr>
          <a:xfrm>
            <a:off x="9633102" y="13032001"/>
            <a:ext cx="238341" cy="183255"/>
          </a:xfrm>
        </p:spPr>
        <p:txBody>
          <a:bodyPr/>
          <a:lstStyle/>
          <a:p>
            <a:pPr marL="12607">
              <a:spcBef>
                <a:spcPts val="71"/>
              </a:spcBef>
            </a:pPr>
            <a:fld id="{81D60167-4931-47E6-BA6A-407CBD079E47}" type="slidenum">
              <a:rPr lang="en-US" spc="-26" smtClean="0"/>
              <a:pPr marL="12607">
                <a:spcBef>
                  <a:spcPts val="71"/>
                </a:spcBef>
              </a:pPr>
              <a:t>‹#›</a:t>
            </a:fld>
            <a:endParaRPr lang="en-US" spc="-26" dirty="0"/>
          </a:p>
        </p:txBody>
      </p:sp>
    </p:spTree>
    <p:extLst>
      <p:ext uri="{BB962C8B-B14F-4D97-AF65-F5344CB8AC3E}">
        <p14:creationId xmlns:p14="http://schemas.microsoft.com/office/powerpoint/2010/main" val="147188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730253"/>
            <a:ext cx="1183005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3651250"/>
            <a:ext cx="1183005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12712703"/>
            <a:ext cx="3086100" cy="730250"/>
          </a:xfrm>
          <a:prstGeom prst="rect">
            <a:avLst/>
          </a:prstGeom>
        </p:spPr>
        <p:txBody>
          <a:bodyPr vert="horz" lIns="91440" tIns="45720" rIns="91440" bIns="45720" rtlCol="0" anchor="ctr"/>
          <a:lstStyle>
            <a:lvl1pPr algn="l">
              <a:defRPr sz="1800">
                <a:solidFill>
                  <a:schemeClr val="tx1">
                    <a:tint val="82000"/>
                  </a:schemeClr>
                </a:solidFill>
              </a:defRPr>
            </a:lvl1pPr>
          </a:lstStyle>
          <a:p>
            <a:fld id="{F64EEE63-E29F-C54F-BF5A-895D97E34F8F}" type="datetimeFigureOut">
              <a:rPr lang="en-US" smtClean="0"/>
              <a:t>10/29/2024</a:t>
            </a:fld>
            <a:endParaRPr lang="en-US"/>
          </a:p>
        </p:txBody>
      </p:sp>
      <p:sp>
        <p:nvSpPr>
          <p:cNvPr id="5" name="Footer Placeholder 4"/>
          <p:cNvSpPr>
            <a:spLocks noGrp="1"/>
          </p:cNvSpPr>
          <p:nvPr>
            <p:ph type="ftr" sz="quarter" idx="3"/>
          </p:nvPr>
        </p:nvSpPr>
        <p:spPr>
          <a:xfrm>
            <a:off x="4543425" y="12712703"/>
            <a:ext cx="4629150" cy="730250"/>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9686925" y="12712703"/>
            <a:ext cx="3086100" cy="730250"/>
          </a:xfrm>
          <a:prstGeom prst="rect">
            <a:avLst/>
          </a:prstGeom>
        </p:spPr>
        <p:txBody>
          <a:bodyPr vert="horz" lIns="91440" tIns="45720" rIns="91440" bIns="45720" rtlCol="0" anchor="ctr"/>
          <a:lstStyle>
            <a:lvl1pPr algn="r">
              <a:defRPr sz="1800">
                <a:solidFill>
                  <a:schemeClr val="tx1">
                    <a:tint val="82000"/>
                  </a:schemeClr>
                </a:solidFill>
              </a:defRPr>
            </a:lvl1pPr>
          </a:lstStyle>
          <a:p>
            <a:fld id="{5EA95558-FCC6-EF4D-9D13-646821EC365F}" type="slidenum">
              <a:rPr lang="en-US" smtClean="0"/>
              <a:t>‹#›</a:t>
            </a:fld>
            <a:endParaRPr lang="en-US"/>
          </a:p>
        </p:txBody>
      </p:sp>
    </p:spTree>
    <p:extLst>
      <p:ext uri="{BB962C8B-B14F-4D97-AF65-F5344CB8AC3E}">
        <p14:creationId xmlns:p14="http://schemas.microsoft.com/office/powerpoint/2010/main" val="360286789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7" r:id="rId7"/>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3716000" cy="1060076"/>
          </a:xfrm>
          <a:custGeom>
            <a:avLst/>
            <a:gdLst/>
            <a:ahLst/>
            <a:cxnLst/>
            <a:rect l="l" t="t" r="r" b="b"/>
            <a:pathLst>
              <a:path w="10058400" h="600710">
                <a:moveTo>
                  <a:pt x="0" y="600671"/>
                </a:moveTo>
                <a:lnTo>
                  <a:pt x="10058400" y="600671"/>
                </a:lnTo>
                <a:lnTo>
                  <a:pt x="10058400" y="0"/>
                </a:lnTo>
                <a:lnTo>
                  <a:pt x="0" y="0"/>
                </a:lnTo>
                <a:lnTo>
                  <a:pt x="0" y="600671"/>
                </a:lnTo>
                <a:close/>
              </a:path>
            </a:pathLst>
          </a:custGeom>
          <a:solidFill>
            <a:srgbClr val="60295B"/>
          </a:solidFill>
        </p:spPr>
        <p:txBody>
          <a:bodyPr wrap="square" lIns="0" tIns="0" rIns="0" bIns="0" rtlCol="0"/>
          <a:lstStyle/>
          <a:p>
            <a:endParaRPr sz="1786"/>
          </a:p>
        </p:txBody>
      </p:sp>
      <p:sp>
        <p:nvSpPr>
          <p:cNvPr id="17" name="bg object 17"/>
          <p:cNvSpPr/>
          <p:nvPr/>
        </p:nvSpPr>
        <p:spPr>
          <a:xfrm>
            <a:off x="0" y="1065634"/>
            <a:ext cx="13716000" cy="100852"/>
          </a:xfrm>
          <a:custGeom>
            <a:avLst/>
            <a:gdLst/>
            <a:ahLst/>
            <a:cxnLst/>
            <a:rect l="l" t="t" r="r" b="b"/>
            <a:pathLst>
              <a:path w="10058400" h="57150">
                <a:moveTo>
                  <a:pt x="10058400" y="0"/>
                </a:moveTo>
                <a:lnTo>
                  <a:pt x="0" y="0"/>
                </a:lnTo>
                <a:lnTo>
                  <a:pt x="0" y="56896"/>
                </a:lnTo>
                <a:lnTo>
                  <a:pt x="10058400" y="56896"/>
                </a:lnTo>
                <a:lnTo>
                  <a:pt x="10058400" y="0"/>
                </a:lnTo>
                <a:close/>
              </a:path>
            </a:pathLst>
          </a:custGeom>
          <a:solidFill>
            <a:srgbClr val="E9674F"/>
          </a:solidFill>
        </p:spPr>
        <p:txBody>
          <a:bodyPr wrap="square" lIns="0" tIns="0" rIns="0" bIns="0" rtlCol="0"/>
          <a:lstStyle/>
          <a:p>
            <a:endParaRPr sz="1786"/>
          </a:p>
        </p:txBody>
      </p:sp>
      <p:sp>
        <p:nvSpPr>
          <p:cNvPr id="18" name="bg object 18"/>
          <p:cNvSpPr/>
          <p:nvPr/>
        </p:nvSpPr>
        <p:spPr>
          <a:xfrm>
            <a:off x="2" y="31"/>
            <a:ext cx="9751001" cy="1048870"/>
          </a:xfrm>
          <a:custGeom>
            <a:avLst/>
            <a:gdLst/>
            <a:ahLst/>
            <a:cxnLst/>
            <a:rect l="l" t="t" r="r" b="b"/>
            <a:pathLst>
              <a:path w="7150734" h="594360">
                <a:moveTo>
                  <a:pt x="295262" y="594207"/>
                </a:moveTo>
                <a:lnTo>
                  <a:pt x="0" y="298945"/>
                </a:lnTo>
                <a:lnTo>
                  <a:pt x="0" y="594207"/>
                </a:lnTo>
                <a:lnTo>
                  <a:pt x="295262" y="594207"/>
                </a:lnTo>
                <a:close/>
              </a:path>
              <a:path w="7150734" h="594360">
                <a:moveTo>
                  <a:pt x="976998" y="594207"/>
                </a:moveTo>
                <a:lnTo>
                  <a:pt x="382778" y="0"/>
                </a:lnTo>
                <a:lnTo>
                  <a:pt x="0" y="0"/>
                </a:lnTo>
                <a:lnTo>
                  <a:pt x="0" y="34175"/>
                </a:lnTo>
                <a:lnTo>
                  <a:pt x="560031" y="594207"/>
                </a:lnTo>
                <a:lnTo>
                  <a:pt x="976998" y="594207"/>
                </a:lnTo>
                <a:close/>
              </a:path>
              <a:path w="7150734" h="594360">
                <a:moveTo>
                  <a:pt x="1658721" y="594207"/>
                </a:moveTo>
                <a:lnTo>
                  <a:pt x="1064501" y="0"/>
                </a:lnTo>
                <a:lnTo>
                  <a:pt x="647547" y="0"/>
                </a:lnTo>
                <a:lnTo>
                  <a:pt x="1241755" y="594207"/>
                </a:lnTo>
                <a:lnTo>
                  <a:pt x="1658721" y="594207"/>
                </a:lnTo>
                <a:close/>
              </a:path>
              <a:path w="7150734" h="594360">
                <a:moveTo>
                  <a:pt x="2340457" y="594207"/>
                </a:moveTo>
                <a:lnTo>
                  <a:pt x="1746250" y="0"/>
                </a:lnTo>
                <a:lnTo>
                  <a:pt x="1329283" y="0"/>
                </a:lnTo>
                <a:lnTo>
                  <a:pt x="1923491" y="594207"/>
                </a:lnTo>
                <a:lnTo>
                  <a:pt x="2340457" y="594207"/>
                </a:lnTo>
                <a:close/>
              </a:path>
              <a:path w="7150734" h="594360">
                <a:moveTo>
                  <a:pt x="3059747" y="594207"/>
                </a:moveTo>
                <a:lnTo>
                  <a:pt x="2465527" y="0"/>
                </a:lnTo>
                <a:lnTo>
                  <a:pt x="2427986" y="0"/>
                </a:lnTo>
                <a:lnTo>
                  <a:pt x="2048573" y="0"/>
                </a:lnTo>
                <a:lnTo>
                  <a:pt x="2011019" y="0"/>
                </a:lnTo>
                <a:lnTo>
                  <a:pt x="2605240" y="594207"/>
                </a:lnTo>
                <a:lnTo>
                  <a:pt x="2642781" y="594207"/>
                </a:lnTo>
                <a:lnTo>
                  <a:pt x="3022193" y="594207"/>
                </a:lnTo>
                <a:lnTo>
                  <a:pt x="3059747" y="594207"/>
                </a:lnTo>
                <a:close/>
              </a:path>
              <a:path w="7150734" h="594360">
                <a:moveTo>
                  <a:pt x="3741470" y="594207"/>
                </a:moveTo>
                <a:lnTo>
                  <a:pt x="3147250" y="0"/>
                </a:lnTo>
                <a:lnTo>
                  <a:pt x="2730296" y="0"/>
                </a:lnTo>
                <a:lnTo>
                  <a:pt x="3324504" y="594207"/>
                </a:lnTo>
                <a:lnTo>
                  <a:pt x="3741470" y="594207"/>
                </a:lnTo>
                <a:close/>
              </a:path>
              <a:path w="7150734" h="594360">
                <a:moveTo>
                  <a:pt x="4423207" y="594207"/>
                </a:moveTo>
                <a:lnTo>
                  <a:pt x="3828986" y="0"/>
                </a:lnTo>
                <a:lnTo>
                  <a:pt x="3412032" y="0"/>
                </a:lnTo>
                <a:lnTo>
                  <a:pt x="4006240" y="594207"/>
                </a:lnTo>
                <a:lnTo>
                  <a:pt x="4423207" y="594207"/>
                </a:lnTo>
                <a:close/>
              </a:path>
              <a:path w="7150734" h="594360">
                <a:moveTo>
                  <a:pt x="5104943" y="594207"/>
                </a:moveTo>
                <a:lnTo>
                  <a:pt x="4510722" y="0"/>
                </a:lnTo>
                <a:lnTo>
                  <a:pt x="4093756" y="0"/>
                </a:lnTo>
                <a:lnTo>
                  <a:pt x="4687976" y="594207"/>
                </a:lnTo>
                <a:lnTo>
                  <a:pt x="5104943" y="594207"/>
                </a:lnTo>
                <a:close/>
              </a:path>
              <a:path w="7150734" h="594360">
                <a:moveTo>
                  <a:pt x="5786666" y="594207"/>
                </a:moveTo>
                <a:lnTo>
                  <a:pt x="5192458" y="0"/>
                </a:lnTo>
                <a:lnTo>
                  <a:pt x="4775492" y="0"/>
                </a:lnTo>
                <a:lnTo>
                  <a:pt x="5369699" y="594207"/>
                </a:lnTo>
                <a:lnTo>
                  <a:pt x="5786666" y="594207"/>
                </a:lnTo>
                <a:close/>
              </a:path>
              <a:path w="7150734" h="594360">
                <a:moveTo>
                  <a:pt x="6468402" y="594207"/>
                </a:moveTo>
                <a:lnTo>
                  <a:pt x="5874194" y="0"/>
                </a:lnTo>
                <a:lnTo>
                  <a:pt x="5457228" y="0"/>
                </a:lnTo>
                <a:lnTo>
                  <a:pt x="6051448" y="594207"/>
                </a:lnTo>
                <a:lnTo>
                  <a:pt x="6468402" y="594207"/>
                </a:lnTo>
                <a:close/>
              </a:path>
              <a:path w="7150734" h="594360">
                <a:moveTo>
                  <a:pt x="7150138" y="594207"/>
                </a:moveTo>
                <a:lnTo>
                  <a:pt x="6555930" y="0"/>
                </a:lnTo>
                <a:lnTo>
                  <a:pt x="6138964" y="0"/>
                </a:lnTo>
                <a:lnTo>
                  <a:pt x="6733184" y="594207"/>
                </a:lnTo>
                <a:lnTo>
                  <a:pt x="7150138" y="594207"/>
                </a:lnTo>
                <a:close/>
              </a:path>
            </a:pathLst>
          </a:custGeom>
          <a:solidFill>
            <a:srgbClr val="90698C"/>
          </a:solidFill>
        </p:spPr>
        <p:txBody>
          <a:bodyPr wrap="square" lIns="0" tIns="0" rIns="0" bIns="0" rtlCol="0"/>
          <a:lstStyle/>
          <a:p>
            <a:endParaRPr sz="1786"/>
          </a:p>
        </p:txBody>
      </p:sp>
      <p:sp>
        <p:nvSpPr>
          <p:cNvPr id="2" name="Holder 2"/>
          <p:cNvSpPr>
            <a:spLocks noGrp="1"/>
          </p:cNvSpPr>
          <p:nvPr>
            <p:ph type="title"/>
          </p:nvPr>
        </p:nvSpPr>
        <p:spPr>
          <a:xfrm>
            <a:off x="694290" y="1747151"/>
            <a:ext cx="12327427" cy="507831"/>
          </a:xfrm>
          <a:prstGeom prst="rect">
            <a:avLst/>
          </a:prstGeom>
        </p:spPr>
        <p:txBody>
          <a:bodyPr wrap="square" lIns="0" tIns="0" rIns="0" bIns="0">
            <a:spAutoFit/>
          </a:bodyPr>
          <a:lstStyle>
            <a:lvl1pPr>
              <a:defRPr sz="3300" b="0" i="0">
                <a:solidFill>
                  <a:srgbClr val="60295B"/>
                </a:solidFill>
                <a:latin typeface="Arial"/>
                <a:cs typeface="Arial"/>
              </a:defRPr>
            </a:lvl1pPr>
          </a:lstStyle>
          <a:p>
            <a:endParaRPr/>
          </a:p>
        </p:txBody>
      </p:sp>
      <p:sp>
        <p:nvSpPr>
          <p:cNvPr id="3" name="Holder 3"/>
          <p:cNvSpPr>
            <a:spLocks noGrp="1"/>
          </p:cNvSpPr>
          <p:nvPr>
            <p:ph type="body" idx="1"/>
          </p:nvPr>
        </p:nvSpPr>
        <p:spPr>
          <a:xfrm>
            <a:off x="705890" y="3372035"/>
            <a:ext cx="12240491" cy="276999"/>
          </a:xfrm>
          <a:prstGeom prst="rect">
            <a:avLst/>
          </a:prstGeom>
        </p:spPr>
        <p:txBody>
          <a:bodyPr wrap="square" lIns="0" tIns="0" rIns="0" bIns="0">
            <a:spAutoFit/>
          </a:bodyPr>
          <a:lstStyle>
            <a:lvl1pPr>
              <a:defRPr sz="1800" b="0" i="0">
                <a:solidFill>
                  <a:srgbClr val="60295B"/>
                </a:solidFill>
                <a:latin typeface="Arial"/>
                <a:cs typeface="Arial"/>
              </a:defRPr>
            </a:lvl1pPr>
          </a:lstStyle>
          <a:p>
            <a:endParaRPr/>
          </a:p>
        </p:txBody>
      </p:sp>
      <p:sp>
        <p:nvSpPr>
          <p:cNvPr id="4" name="Holder 4"/>
          <p:cNvSpPr>
            <a:spLocks noGrp="1"/>
          </p:cNvSpPr>
          <p:nvPr>
            <p:ph type="ftr" sz="quarter" idx="5"/>
          </p:nvPr>
        </p:nvSpPr>
        <p:spPr>
          <a:xfrm>
            <a:off x="606138" y="13031999"/>
            <a:ext cx="4030806" cy="152799"/>
          </a:xfrm>
          <a:prstGeom prst="rect">
            <a:avLst/>
          </a:prstGeom>
        </p:spPr>
        <p:txBody>
          <a:bodyPr wrap="square" lIns="0" tIns="0" rIns="0" bIns="0">
            <a:spAutoFit/>
          </a:bodyPr>
          <a:lstStyle>
            <a:lvl1pPr>
              <a:defRPr sz="993" b="1" i="0">
                <a:solidFill>
                  <a:srgbClr val="60295B"/>
                </a:solidFill>
                <a:latin typeface="Arial"/>
                <a:cs typeface="Arial"/>
              </a:defRPr>
            </a:lvl1pPr>
          </a:lstStyle>
          <a:p>
            <a:pPr marL="12607">
              <a:spcBef>
                <a:spcPts val="75"/>
              </a:spcBef>
            </a:pPr>
            <a:r>
              <a:rPr lang="en-US"/>
              <a:t>State</a:t>
            </a:r>
            <a:r>
              <a:rPr lang="en-US" spc="-5"/>
              <a:t> </a:t>
            </a:r>
            <a:r>
              <a:rPr lang="en-US"/>
              <a:t>Health &amp; </a:t>
            </a:r>
            <a:r>
              <a:rPr lang="en-US" spc="-10"/>
              <a:t>Value</a:t>
            </a:r>
            <a:r>
              <a:rPr lang="en-US"/>
              <a:t> Strategies Brief Style</a:t>
            </a:r>
            <a:r>
              <a:rPr lang="en-US" spc="-5"/>
              <a:t> </a:t>
            </a:r>
            <a:r>
              <a:rPr lang="en-US" spc="-10"/>
              <a:t>Guide</a:t>
            </a:r>
            <a:endParaRPr lang="en-US" spc="-10" dirty="0"/>
          </a:p>
        </p:txBody>
      </p:sp>
      <p:sp>
        <p:nvSpPr>
          <p:cNvPr id="5" name="Holder 5"/>
          <p:cNvSpPr>
            <a:spLocks noGrp="1"/>
          </p:cNvSpPr>
          <p:nvPr>
            <p:ph type="dt" sz="half" idx="6"/>
          </p:nvPr>
        </p:nvSpPr>
        <p:spPr>
          <a:xfrm>
            <a:off x="685800" y="12755889"/>
            <a:ext cx="31546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10/29/2024</a:t>
            </a:fld>
            <a:endParaRPr lang="en-US"/>
          </a:p>
        </p:txBody>
      </p:sp>
      <p:sp>
        <p:nvSpPr>
          <p:cNvPr id="6" name="Holder 6"/>
          <p:cNvSpPr>
            <a:spLocks noGrp="1"/>
          </p:cNvSpPr>
          <p:nvPr>
            <p:ph type="sldNum" sz="quarter" idx="7"/>
          </p:nvPr>
        </p:nvSpPr>
        <p:spPr>
          <a:xfrm>
            <a:off x="12844138" y="13031999"/>
            <a:ext cx="317789" cy="183255"/>
          </a:xfrm>
          <a:prstGeom prst="rect">
            <a:avLst/>
          </a:prstGeom>
        </p:spPr>
        <p:txBody>
          <a:bodyPr wrap="square" lIns="0" tIns="0" rIns="0" bIns="0">
            <a:spAutoFit/>
          </a:bodyPr>
          <a:lstStyle>
            <a:lvl1pPr>
              <a:defRPr sz="1191" b="1" i="0">
                <a:solidFill>
                  <a:schemeClr val="tx1"/>
                </a:solidFill>
                <a:latin typeface="Arial"/>
                <a:cs typeface="Arial"/>
              </a:defRPr>
            </a:lvl1pPr>
          </a:lstStyle>
          <a:p>
            <a:pPr marL="12607">
              <a:spcBef>
                <a:spcPts val="71"/>
              </a:spcBef>
            </a:pPr>
            <a:fld id="{81D60167-4931-47E6-BA6A-407CBD079E47}" type="slidenum">
              <a:rPr lang="en-US" spc="-26" smtClean="0"/>
              <a:pPr marL="12607">
                <a:spcBef>
                  <a:spcPts val="71"/>
                </a:spcBef>
              </a:pPr>
              <a:t>‹#›</a:t>
            </a:fld>
            <a:endParaRPr lang="en-US" spc="-26" dirty="0"/>
          </a:p>
        </p:txBody>
      </p:sp>
    </p:spTree>
    <p:extLst>
      <p:ext uri="{BB962C8B-B14F-4D97-AF65-F5344CB8AC3E}">
        <p14:creationId xmlns:p14="http://schemas.microsoft.com/office/powerpoint/2010/main" val="27728400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xStyles>
    <p:titleStyle>
      <a:lvl1pPr>
        <a:defRPr>
          <a:latin typeface="+mj-lt"/>
          <a:ea typeface="+mj-ea"/>
          <a:cs typeface="+mj-cs"/>
        </a:defRPr>
      </a:lvl1pPr>
    </p:titleStyle>
    <p:bodyStyle>
      <a:lvl1pPr marL="0">
        <a:defRPr>
          <a:latin typeface="+mn-lt"/>
          <a:ea typeface="+mn-ea"/>
          <a:cs typeface="+mn-cs"/>
        </a:defRPr>
      </a:lvl1pPr>
      <a:lvl2pPr marL="453840">
        <a:defRPr>
          <a:latin typeface="+mn-lt"/>
          <a:ea typeface="+mn-ea"/>
          <a:cs typeface="+mn-cs"/>
        </a:defRPr>
      </a:lvl2pPr>
      <a:lvl3pPr marL="907679">
        <a:defRPr>
          <a:latin typeface="+mn-lt"/>
          <a:ea typeface="+mn-ea"/>
          <a:cs typeface="+mn-cs"/>
        </a:defRPr>
      </a:lvl3pPr>
      <a:lvl4pPr marL="1361520">
        <a:defRPr>
          <a:latin typeface="+mn-lt"/>
          <a:ea typeface="+mn-ea"/>
          <a:cs typeface="+mn-cs"/>
        </a:defRPr>
      </a:lvl4pPr>
      <a:lvl5pPr marL="1815360">
        <a:defRPr>
          <a:latin typeface="+mn-lt"/>
          <a:ea typeface="+mn-ea"/>
          <a:cs typeface="+mn-cs"/>
        </a:defRPr>
      </a:lvl5pPr>
      <a:lvl6pPr marL="2269199">
        <a:defRPr>
          <a:latin typeface="+mn-lt"/>
          <a:ea typeface="+mn-ea"/>
          <a:cs typeface="+mn-cs"/>
        </a:defRPr>
      </a:lvl6pPr>
      <a:lvl7pPr marL="2723038">
        <a:defRPr>
          <a:latin typeface="+mn-lt"/>
          <a:ea typeface="+mn-ea"/>
          <a:cs typeface="+mn-cs"/>
        </a:defRPr>
      </a:lvl7pPr>
      <a:lvl8pPr marL="3176879">
        <a:defRPr>
          <a:latin typeface="+mn-lt"/>
          <a:ea typeface="+mn-ea"/>
          <a:cs typeface="+mn-cs"/>
        </a:defRPr>
      </a:lvl8pPr>
      <a:lvl9pPr marL="3630719">
        <a:defRPr>
          <a:latin typeface="+mn-lt"/>
          <a:ea typeface="+mn-ea"/>
          <a:cs typeface="+mn-cs"/>
        </a:defRPr>
      </a:lvl9pPr>
    </p:bodyStyle>
    <p:otherStyle>
      <a:lvl1pPr marL="0">
        <a:defRPr>
          <a:latin typeface="+mn-lt"/>
          <a:ea typeface="+mn-ea"/>
          <a:cs typeface="+mn-cs"/>
        </a:defRPr>
      </a:lvl1pPr>
      <a:lvl2pPr marL="453840">
        <a:defRPr>
          <a:latin typeface="+mn-lt"/>
          <a:ea typeface="+mn-ea"/>
          <a:cs typeface="+mn-cs"/>
        </a:defRPr>
      </a:lvl2pPr>
      <a:lvl3pPr marL="907679">
        <a:defRPr>
          <a:latin typeface="+mn-lt"/>
          <a:ea typeface="+mn-ea"/>
          <a:cs typeface="+mn-cs"/>
        </a:defRPr>
      </a:lvl3pPr>
      <a:lvl4pPr marL="1361520">
        <a:defRPr>
          <a:latin typeface="+mn-lt"/>
          <a:ea typeface="+mn-ea"/>
          <a:cs typeface="+mn-cs"/>
        </a:defRPr>
      </a:lvl4pPr>
      <a:lvl5pPr marL="1815360">
        <a:defRPr>
          <a:latin typeface="+mn-lt"/>
          <a:ea typeface="+mn-ea"/>
          <a:cs typeface="+mn-cs"/>
        </a:defRPr>
      </a:lvl5pPr>
      <a:lvl6pPr marL="2269199">
        <a:defRPr>
          <a:latin typeface="+mn-lt"/>
          <a:ea typeface="+mn-ea"/>
          <a:cs typeface="+mn-cs"/>
        </a:defRPr>
      </a:lvl6pPr>
      <a:lvl7pPr marL="2723038">
        <a:defRPr>
          <a:latin typeface="+mn-lt"/>
          <a:ea typeface="+mn-ea"/>
          <a:cs typeface="+mn-cs"/>
        </a:defRPr>
      </a:lvl7pPr>
      <a:lvl8pPr marL="3176879">
        <a:defRPr>
          <a:latin typeface="+mn-lt"/>
          <a:ea typeface="+mn-ea"/>
          <a:cs typeface="+mn-cs"/>
        </a:defRPr>
      </a:lvl8pPr>
      <a:lvl9pPr marL="363071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shvs.org/contac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93C9E-8287-5A94-8124-0C1097F1C1FA}"/>
              </a:ext>
            </a:extLst>
          </p:cNvPr>
          <p:cNvPicPr>
            <a:picLocks noChangeAspect="1"/>
          </p:cNvPicPr>
          <p:nvPr/>
        </p:nvPicPr>
        <p:blipFill>
          <a:blip r:embed="rId2"/>
          <a:stretch>
            <a:fillRect/>
          </a:stretch>
        </p:blipFill>
        <p:spPr>
          <a:xfrm>
            <a:off x="694289" y="4081303"/>
            <a:ext cx="4060288" cy="1090517"/>
          </a:xfrm>
          <a:prstGeom prst="rect">
            <a:avLst/>
          </a:prstGeom>
        </p:spPr>
      </p:pic>
      <p:sp>
        <p:nvSpPr>
          <p:cNvPr id="4" name="object 2">
            <a:extLst>
              <a:ext uri="{FF2B5EF4-FFF2-40B4-BE49-F238E27FC236}">
                <a16:creationId xmlns:a16="http://schemas.microsoft.com/office/drawing/2014/main" id="{8FA67D89-2980-E4FE-DDCA-660DD8869857}"/>
              </a:ext>
            </a:extLst>
          </p:cNvPr>
          <p:cNvSpPr txBox="1">
            <a:spLocks/>
          </p:cNvSpPr>
          <p:nvPr/>
        </p:nvSpPr>
        <p:spPr>
          <a:xfrm>
            <a:off x="694287" y="5497494"/>
            <a:ext cx="10978904" cy="3103895"/>
          </a:xfrm>
          <a:prstGeom prst="rect">
            <a:avLst/>
          </a:prstGeom>
        </p:spPr>
        <p:txBody>
          <a:bodyPr vert="horz" wrap="square" lIns="0" tIns="552927" rIns="0" bIns="0" rtlCol="0">
            <a:spAutoFit/>
          </a:bodyPr>
          <a:lstStyle>
            <a:lvl1pPr>
              <a:defRPr sz="2912" b="0" i="0">
                <a:solidFill>
                  <a:srgbClr val="60295B"/>
                </a:solidFill>
                <a:latin typeface="Arial"/>
                <a:ea typeface="+mj-ea"/>
                <a:cs typeface="Arial"/>
              </a:defRPr>
            </a:lvl1pPr>
          </a:lstStyle>
          <a:p>
            <a:pPr marL="14288" marR="0" lvl="0" indent="0" algn="l" defTabSz="457200" rtl="0" eaLnBrk="1" fontAlgn="auto" latinLnBrk="0" hangingPunct="1">
              <a:lnSpc>
                <a:spcPct val="100000"/>
              </a:lnSpc>
              <a:spcBef>
                <a:spcPts val="1350"/>
              </a:spcBef>
              <a:spcAft>
                <a:spcPts val="0"/>
              </a:spcAft>
              <a:buClrTx/>
              <a:buSzTx/>
              <a:buFontTx/>
              <a:buNone/>
              <a:tabLst/>
              <a:defRPr/>
            </a:pPr>
            <a:r>
              <a:rPr kumimoji="0" lang="en-US" sz="6075" b="0" i="0" u="none" strike="noStrike" kern="0" cap="none" spc="-129"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Recruiting for the BAC:</a:t>
            </a:r>
          </a:p>
          <a:p>
            <a:pPr marL="14288" marR="0" lvl="0" indent="0" algn="l" defTabSz="457200" rtl="0" eaLnBrk="1" fontAlgn="auto" latinLnBrk="0" hangingPunct="1">
              <a:lnSpc>
                <a:spcPct val="100000"/>
              </a:lnSpc>
              <a:spcBef>
                <a:spcPts val="1350"/>
              </a:spcBef>
              <a:spcAft>
                <a:spcPts val="0"/>
              </a:spcAft>
              <a:buClrTx/>
              <a:buSzTx/>
              <a:buFontTx/>
              <a:buNone/>
              <a:tabLst/>
              <a:defRPr/>
            </a:pPr>
            <a:r>
              <a:rPr kumimoji="0" lang="en-US" sz="5400" b="0" i="1" u="none" strike="noStrike" kern="0" cap="none" spc="-129"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Template Social Graphics</a:t>
            </a:r>
            <a:endParaRPr kumimoji="0" lang="en-US" sz="5400" b="0" i="1" u="none" strike="noStrike" kern="0" cap="none" spc="0" normalizeH="0" baseline="0" noProof="0" dirty="0">
              <a:ln>
                <a:noFill/>
              </a:ln>
              <a:solidFill>
                <a:srgbClr val="60295B"/>
              </a:solidFill>
              <a:effectLst/>
              <a:uLnTx/>
              <a:uFillTx/>
              <a:latin typeface="Helvetica" panose="020B0604020202020204" pitchFamily="34" charset="0"/>
              <a:ea typeface="+mj-ea"/>
              <a:cs typeface="Helvetica" panose="020B0604020202020204" pitchFamily="34" charset="0"/>
            </a:endParaRPr>
          </a:p>
          <a:p>
            <a:pPr marL="14288" marR="0" lvl="0" indent="0" algn="l" defTabSz="457200" rtl="0" eaLnBrk="1" fontAlgn="auto" latinLnBrk="0" hangingPunct="1">
              <a:lnSpc>
                <a:spcPct val="100000"/>
              </a:lnSpc>
              <a:spcBef>
                <a:spcPts val="912"/>
              </a:spcBef>
              <a:spcAft>
                <a:spcPts val="0"/>
              </a:spcAft>
              <a:buClrTx/>
              <a:buSzTx/>
              <a:buFontTx/>
              <a:buNone/>
              <a:tabLst/>
              <a:defRPr/>
            </a:pPr>
            <a:r>
              <a:rPr kumimoji="0" lang="en-US" sz="3150" b="1" i="0" u="none" strike="noStrike" kern="0" cap="none" spc="-23"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rPr>
              <a:t>November 2024</a:t>
            </a:r>
            <a:endParaRPr kumimoji="0" lang="en-US" sz="3150" b="1" i="0" u="none" strike="noStrike" kern="0" cap="none" spc="0" normalizeH="0" baseline="0" noProof="0" dirty="0">
              <a:ln>
                <a:noFill/>
              </a:ln>
              <a:solidFill>
                <a:srgbClr val="60295B"/>
              </a:solidFill>
              <a:effectLst/>
              <a:uLnTx/>
              <a:uFillTx/>
              <a:latin typeface="Helvetica" panose="020B0604020202020204" pitchFamily="34" charset="0"/>
              <a:ea typeface="+mj-ea"/>
              <a:cs typeface="Helvetica" panose="020B0604020202020204" pitchFamily="34" charset="0"/>
            </a:endParaRPr>
          </a:p>
        </p:txBody>
      </p:sp>
      <p:sp>
        <p:nvSpPr>
          <p:cNvPr id="5" name="object 3">
            <a:extLst>
              <a:ext uri="{FF2B5EF4-FFF2-40B4-BE49-F238E27FC236}">
                <a16:creationId xmlns:a16="http://schemas.microsoft.com/office/drawing/2014/main" id="{DECC8E4E-9CEB-4E36-1648-26568263C286}"/>
              </a:ext>
            </a:extLst>
          </p:cNvPr>
          <p:cNvSpPr/>
          <p:nvPr/>
        </p:nvSpPr>
        <p:spPr>
          <a:xfrm>
            <a:off x="694286" y="5620492"/>
            <a:ext cx="8486775" cy="0"/>
          </a:xfrm>
          <a:custGeom>
            <a:avLst/>
            <a:gdLst/>
            <a:ahLst/>
            <a:cxnLst/>
            <a:rect l="l" t="t" r="r" b="b"/>
            <a:pathLst>
              <a:path w="7543800">
                <a:moveTo>
                  <a:pt x="0" y="0"/>
                </a:moveTo>
                <a:lnTo>
                  <a:pt x="7543800" y="0"/>
                </a:lnTo>
              </a:path>
            </a:pathLst>
          </a:custGeom>
          <a:ln w="25400">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025"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7">
            <a:extLst>
              <a:ext uri="{FF2B5EF4-FFF2-40B4-BE49-F238E27FC236}">
                <a16:creationId xmlns:a16="http://schemas.microsoft.com/office/drawing/2014/main" id="{17FB0474-135F-5187-1EB1-40E5D3611347}"/>
              </a:ext>
            </a:extLst>
          </p:cNvPr>
          <p:cNvSpPr txBox="1">
            <a:spLocks/>
          </p:cNvSpPr>
          <p:nvPr/>
        </p:nvSpPr>
        <p:spPr>
          <a:xfrm>
            <a:off x="11441663" y="12874232"/>
            <a:ext cx="2274337" cy="4107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14325"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www.shvs.org</a:t>
            </a:r>
          </a:p>
        </p:txBody>
      </p:sp>
    </p:spTree>
    <p:extLst>
      <p:ext uri="{BB962C8B-B14F-4D97-AF65-F5344CB8AC3E}">
        <p14:creationId xmlns:p14="http://schemas.microsoft.com/office/powerpoint/2010/main" val="15597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4F6A"/>
        </a:solidFill>
        <a:effectLst/>
      </p:bgPr>
    </p:bg>
    <p:spTree>
      <p:nvGrpSpPr>
        <p:cNvPr id="1" name="">
          <a:extLst>
            <a:ext uri="{FF2B5EF4-FFF2-40B4-BE49-F238E27FC236}">
              <a16:creationId xmlns:a16="http://schemas.microsoft.com/office/drawing/2014/main" id="{E6200A0F-22D5-9929-A270-B0D3B1F7F4A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596A59D4-2969-C745-C994-30FF6AA3A545}"/>
              </a:ext>
            </a:extLst>
          </p:cNvPr>
          <p:cNvSpPr/>
          <p:nvPr/>
        </p:nvSpPr>
        <p:spPr>
          <a:xfrm>
            <a:off x="826719" y="0"/>
            <a:ext cx="12889282" cy="12889282"/>
          </a:xfrm>
          <a:prstGeom prst="roundRect">
            <a:avLst>
              <a:gd name="adj" fmla="val 0"/>
            </a:avLst>
          </a:prstGeom>
          <a:solidFill>
            <a:srgbClr val="0F9E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rPr>
              <a:t>`</a:t>
            </a:r>
          </a:p>
        </p:txBody>
      </p:sp>
      <p:sp>
        <p:nvSpPr>
          <p:cNvPr id="3" name="Rectangle: Rounded Corners 239">
            <a:extLst>
              <a:ext uri="{FF2B5EF4-FFF2-40B4-BE49-F238E27FC236}">
                <a16:creationId xmlns:a16="http://schemas.microsoft.com/office/drawing/2014/main" id="{21E7372C-0333-A250-8AD5-E469A810F4C7}"/>
              </a:ext>
            </a:extLst>
          </p:cNvPr>
          <p:cNvSpPr/>
          <p:nvPr/>
        </p:nvSpPr>
        <p:spPr>
          <a:xfrm flipH="1">
            <a:off x="4997301" y="1162884"/>
            <a:ext cx="7599730" cy="6799777"/>
          </a:xfrm>
          <a:prstGeom prst="roundRect">
            <a:avLst>
              <a:gd name="adj" fmla="val 8049"/>
            </a:avLst>
          </a:prstGeom>
          <a:blipFill>
            <a:blip r:embed="rId2" cstate="print">
              <a:extLst>
                <a:ext uri="{28A0092B-C50C-407E-A947-70E740481C1C}">
                  <a14:useLocalDpi xmlns:a14="http://schemas.microsoft.com/office/drawing/2010/main"/>
                </a:ext>
              </a:extLst>
            </a:blip>
            <a:srcRect/>
            <a:stretch>
              <a:fillRect l="-3846" t="-7236" r="-3390"/>
            </a:stretch>
          </a:blipFill>
          <a:ln w="25400" cap="flat" cmpd="sng" algn="ctr">
            <a:noFill/>
            <a:prstDash val="solid"/>
          </a:ln>
          <a:effectLst/>
        </p:spPr>
        <p:txBody>
          <a:bodyPr/>
          <a:lstStyle/>
          <a:p>
            <a:endParaRPr lang="en-US" dirty="0"/>
          </a:p>
        </p:txBody>
      </p:sp>
      <p:cxnSp>
        <p:nvCxnSpPr>
          <p:cNvPr id="7" name="Straight Connector 6">
            <a:extLst>
              <a:ext uri="{FF2B5EF4-FFF2-40B4-BE49-F238E27FC236}">
                <a16:creationId xmlns:a16="http://schemas.microsoft.com/office/drawing/2014/main" id="{C68C0E4F-3E0A-46DF-9A0F-F780DC916311}"/>
              </a:ext>
            </a:extLst>
          </p:cNvPr>
          <p:cNvCxnSpPr>
            <a:cxnSpLocks/>
          </p:cNvCxnSpPr>
          <p:nvPr/>
        </p:nvCxnSpPr>
        <p:spPr>
          <a:xfrm>
            <a:off x="1762722" y="8537923"/>
            <a:ext cx="6666903" cy="0"/>
          </a:xfrm>
          <a:prstGeom prst="line">
            <a:avLst/>
          </a:prstGeom>
          <a:ln w="114300">
            <a:solidFill>
              <a:srgbClr val="084F6B"/>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409C6FC-4082-1D00-46F7-BCC4D5914124}"/>
              </a:ext>
            </a:extLst>
          </p:cNvPr>
          <p:cNvCxnSpPr>
            <a:cxnSpLocks/>
          </p:cNvCxnSpPr>
          <p:nvPr/>
        </p:nvCxnSpPr>
        <p:spPr>
          <a:xfrm>
            <a:off x="1762722" y="10048677"/>
            <a:ext cx="8419246" cy="0"/>
          </a:xfrm>
          <a:prstGeom prst="line">
            <a:avLst/>
          </a:prstGeom>
          <a:ln w="114300">
            <a:solidFill>
              <a:srgbClr val="084F6B"/>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6B7232B-C5FC-5C04-EC47-4A84060FDD11}"/>
              </a:ext>
            </a:extLst>
          </p:cNvPr>
          <p:cNvCxnSpPr>
            <a:cxnSpLocks/>
          </p:cNvCxnSpPr>
          <p:nvPr/>
        </p:nvCxnSpPr>
        <p:spPr>
          <a:xfrm>
            <a:off x="1762722" y="11543472"/>
            <a:ext cx="10977094" cy="0"/>
          </a:xfrm>
          <a:prstGeom prst="line">
            <a:avLst/>
          </a:prstGeom>
          <a:ln w="114300">
            <a:solidFill>
              <a:srgbClr val="084F6B"/>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9A97489-CA75-1C00-4935-F2DF50CEA07C}"/>
              </a:ext>
            </a:extLst>
          </p:cNvPr>
          <p:cNvSpPr txBox="1"/>
          <p:nvPr/>
        </p:nvSpPr>
        <p:spPr>
          <a:xfrm>
            <a:off x="1708081" y="7240351"/>
            <a:ext cx="11126558" cy="4400302"/>
          </a:xfrm>
          <a:prstGeom prst="rect">
            <a:avLst/>
          </a:prstGeom>
          <a:noFill/>
        </p:spPr>
        <p:txBody>
          <a:bodyPr wrap="square" lIns="0" tIns="0" rIns="0" bIns="0">
            <a:noAutofit/>
          </a:bodyPr>
          <a:lstStyle/>
          <a:p>
            <a:pPr>
              <a:lnSpc>
                <a:spcPct val="85000"/>
              </a:lnSpc>
              <a:spcAft>
                <a:spcPts val="2400"/>
              </a:spcAft>
            </a:pPr>
            <a:r>
              <a:rPr lang="en-US" sz="11500" b="1" dirty="0">
                <a:solidFill>
                  <a:srgbClr val="E8F5FC"/>
                </a:solidFill>
                <a:latin typeface="Aptos" panose="020B0004020202020204" pitchFamily="34" charset="0"/>
                <a:ea typeface="Helvetica Neue" panose="02000503000000020004" pitchFamily="2" charset="0"/>
                <a:cs typeface="Helvetica Neue" panose="02000503000000020004" pitchFamily="2" charset="0"/>
              </a:rPr>
              <a:t>You’re the expert we’ve been looking for.</a:t>
            </a:r>
          </a:p>
        </p:txBody>
      </p:sp>
    </p:spTree>
    <p:extLst>
      <p:ext uri="{BB962C8B-B14F-4D97-AF65-F5344CB8AC3E}">
        <p14:creationId xmlns:p14="http://schemas.microsoft.com/office/powerpoint/2010/main" val="113020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6AECD94-C7FE-637C-78A1-580145B9D492}"/>
              </a:ext>
            </a:extLst>
          </p:cNvPr>
          <p:cNvSpPr>
            <a:spLocks noGrp="1"/>
          </p:cNvSpPr>
          <p:nvPr>
            <p:ph type="pic" sz="quarter" idx="10"/>
          </p:nvPr>
        </p:nvSpPr>
        <p:spPr/>
        <p:txBody>
          <a:bodyPr/>
          <a:lstStyle/>
          <a:p>
            <a:endParaRPr lang="en-US" dirty="0"/>
          </a:p>
        </p:txBody>
      </p:sp>
      <p:sp>
        <p:nvSpPr>
          <p:cNvPr id="3" name="Title 2">
            <a:extLst>
              <a:ext uri="{FF2B5EF4-FFF2-40B4-BE49-F238E27FC236}">
                <a16:creationId xmlns:a16="http://schemas.microsoft.com/office/drawing/2014/main" id="{E5667D70-DA84-837A-3EDC-A922F82A026E}"/>
              </a:ext>
            </a:extLst>
          </p:cNvPr>
          <p:cNvSpPr>
            <a:spLocks noGrp="1"/>
          </p:cNvSpPr>
          <p:nvPr>
            <p:ph type="ctrTitle"/>
          </p:nvPr>
        </p:nvSpPr>
        <p:spPr/>
        <p:txBody>
          <a:bodyPr/>
          <a:lstStyle/>
          <a:p>
            <a:r>
              <a:rPr lang="en-US" dirty="0"/>
              <a:t>You’re the expert we’ve been looking for.</a:t>
            </a:r>
          </a:p>
        </p:txBody>
      </p:sp>
    </p:spTree>
    <p:extLst>
      <p:ext uri="{BB962C8B-B14F-4D97-AF65-F5344CB8AC3E}">
        <p14:creationId xmlns:p14="http://schemas.microsoft.com/office/powerpoint/2010/main" val="347068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2778" y="2966980"/>
            <a:ext cx="9061091" cy="51434"/>
          </a:xfrm>
          <a:custGeom>
            <a:avLst/>
            <a:gdLst/>
            <a:ahLst/>
            <a:cxnLst/>
            <a:rect l="l" t="t" r="r" b="b"/>
            <a:pathLst>
              <a:path w="9070975">
                <a:moveTo>
                  <a:pt x="0" y="0"/>
                </a:moveTo>
                <a:lnTo>
                  <a:pt x="9070848" y="0"/>
                </a:lnTo>
              </a:path>
            </a:pathLst>
          </a:custGeom>
          <a:ln w="12700">
            <a:solidFill>
              <a:srgbClr val="60295B"/>
            </a:solidFill>
          </a:ln>
        </p:spPr>
        <p:txBody>
          <a:bodyPr wrap="square" lIns="0" tIns="0" rIns="0" bIns="0" rtlCol="0"/>
          <a:lstStyle/>
          <a:p>
            <a:pPr marL="0" marR="0" lvl="0" indent="0" algn="l" defTabSz="907679" rtl="0" eaLnBrk="1" fontAlgn="auto" latinLnBrk="0" hangingPunct="1">
              <a:lnSpc>
                <a:spcPct val="100000"/>
              </a:lnSpc>
              <a:spcBef>
                <a:spcPts val="0"/>
              </a:spcBef>
              <a:spcAft>
                <a:spcPts val="0"/>
              </a:spcAft>
              <a:buClrTx/>
              <a:buSzTx/>
              <a:buFontTx/>
              <a:buNone/>
              <a:tabLst/>
              <a:defRPr/>
            </a:pPr>
            <a:endParaRPr kumimoji="0" sz="1786" b="0" i="0" u="none" strike="noStrike" kern="0" cap="none" spc="0" normalizeH="0" baseline="0" noProof="0">
              <a:ln>
                <a:noFill/>
              </a:ln>
              <a:solidFill>
                <a:srgbClr val="60295B"/>
              </a:solidFill>
              <a:effectLst/>
              <a:uLnTx/>
              <a:uFillTx/>
              <a:latin typeface="Calibri"/>
              <a:ea typeface="+mn-ea"/>
              <a:cs typeface="+mn-cs"/>
            </a:endParaRPr>
          </a:p>
        </p:txBody>
      </p:sp>
      <p:sp>
        <p:nvSpPr>
          <p:cNvPr id="8" name="Title 7">
            <a:extLst>
              <a:ext uri="{FF2B5EF4-FFF2-40B4-BE49-F238E27FC236}">
                <a16:creationId xmlns:a16="http://schemas.microsoft.com/office/drawing/2014/main" id="{B42D9BD8-927B-7C9A-4D4D-576BF621C9BE}"/>
              </a:ext>
            </a:extLst>
          </p:cNvPr>
          <p:cNvSpPr>
            <a:spLocks noGrp="1"/>
          </p:cNvSpPr>
          <p:nvPr>
            <p:ph type="title"/>
          </p:nvPr>
        </p:nvSpPr>
        <p:spPr>
          <a:xfrm>
            <a:off x="832778" y="2192384"/>
            <a:ext cx="10319147" cy="615553"/>
          </a:xfrm>
        </p:spPr>
        <p:txBody>
          <a:bodyPr/>
          <a:lstStyle/>
          <a:p>
            <a:r>
              <a:rPr lang="en-US" sz="4000" dirty="0">
                <a:latin typeface="Helvetica" panose="020B0604020202020204" pitchFamily="34" charset="0"/>
                <a:cs typeface="Helvetica" panose="020B0604020202020204" pitchFamily="34" charset="0"/>
              </a:rPr>
              <a:t>How to Use These Slides</a:t>
            </a:r>
          </a:p>
        </p:txBody>
      </p:sp>
      <p:sp>
        <p:nvSpPr>
          <p:cNvPr id="10" name="Text Placeholder 9">
            <a:extLst>
              <a:ext uri="{FF2B5EF4-FFF2-40B4-BE49-F238E27FC236}">
                <a16:creationId xmlns:a16="http://schemas.microsoft.com/office/drawing/2014/main" id="{410B58CC-E872-8990-47CA-BB9136AAF587}"/>
              </a:ext>
            </a:extLst>
          </p:cNvPr>
          <p:cNvSpPr>
            <a:spLocks noGrp="1"/>
          </p:cNvSpPr>
          <p:nvPr>
            <p:ph type="body" idx="1"/>
          </p:nvPr>
        </p:nvSpPr>
        <p:spPr>
          <a:xfrm>
            <a:off x="832779" y="3286151"/>
            <a:ext cx="11852088" cy="8602355"/>
          </a:xfrm>
        </p:spPr>
        <p:txBody>
          <a:bodyPr/>
          <a:lstStyle/>
          <a:p>
            <a:pPr>
              <a:lnSpc>
                <a:spcPct val="107000"/>
              </a:lnSpc>
              <a:spcAft>
                <a:spcPts val="900"/>
              </a:spcAft>
            </a:pPr>
            <a:r>
              <a:rPr lang="en-US" sz="2400" dirty="0">
                <a:latin typeface="Helvetica" panose="020B0604020202020204" pitchFamily="34" charset="0"/>
                <a:ea typeface="Calibri" panose="020F0502020204030204" pitchFamily="34" charset="0"/>
                <a:cs typeface="Helvetica" panose="020B0604020202020204" pitchFamily="34" charset="0"/>
              </a:rPr>
              <a:t>This slide deck contains template social graphics to support state agencies in recruiting members for the Beneficiary Advisory Council (BAC). You can delete the two introductory slides as necessary. </a:t>
            </a:r>
          </a:p>
          <a:p>
            <a:pPr>
              <a:spcAft>
                <a:spcPts val="900"/>
              </a:spcAft>
            </a:pPr>
            <a:endParaRPr lang="en-US" sz="2400"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900"/>
              </a:spcAft>
            </a:pPr>
            <a:r>
              <a:rPr lang="en-US" sz="2400" b="1" dirty="0">
                <a:latin typeface="Helvetica" panose="020B0604020202020204" pitchFamily="34" charset="0"/>
                <a:ea typeface="Calibri" panose="020F0502020204030204" pitchFamily="34" charset="0"/>
                <a:cs typeface="Helvetica" panose="020B0604020202020204" pitchFamily="34" charset="0"/>
              </a:rPr>
              <a:t>Customize Slides</a:t>
            </a:r>
          </a:p>
          <a:p>
            <a:pPr>
              <a:lnSpc>
                <a:spcPct val="107000"/>
              </a:lnSpc>
              <a:spcAft>
                <a:spcPts val="900"/>
              </a:spcAft>
            </a:pPr>
            <a:r>
              <a:rPr lang="en-US" sz="2400" dirty="0">
                <a:latin typeface="Helvetica" panose="020B0604020202020204" pitchFamily="34" charset="0"/>
                <a:ea typeface="Calibri" panose="020F0502020204030204" pitchFamily="34" charset="0"/>
                <a:cs typeface="Helvetica" panose="020B0604020202020204" pitchFamily="34" charset="0"/>
              </a:rPr>
              <a:t>States can customize the content and colors of each slide to match their organizational voice and brand guidelines. You can also customize images where applicable.</a:t>
            </a:r>
          </a:p>
          <a:p>
            <a:pPr>
              <a:spcAft>
                <a:spcPts val="900"/>
              </a:spcAft>
            </a:pPr>
            <a:endParaRPr lang="en-US" sz="2400"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900"/>
              </a:spcAft>
            </a:pPr>
            <a:r>
              <a:rPr lang="en-US" sz="2400" b="1" dirty="0">
                <a:latin typeface="Helvetica" panose="020B0604020202020204" pitchFamily="34" charset="0"/>
                <a:ea typeface="Calibri" panose="020F0502020204030204" pitchFamily="34" charset="0"/>
                <a:cs typeface="Helvetica" panose="020B0604020202020204" pitchFamily="34" charset="0"/>
              </a:rPr>
              <a:t>Export Slides for Social Media Use</a:t>
            </a:r>
          </a:p>
          <a:p>
            <a:pPr marL="457200" indent="-457200">
              <a:lnSpc>
                <a:spcPct val="107000"/>
              </a:lnSpc>
              <a:spcAft>
                <a:spcPts val="900"/>
              </a:spcAft>
              <a:buAutoNum type="arabicPeriod"/>
            </a:pPr>
            <a:r>
              <a:rPr lang="en-US" sz="2400" dirty="0">
                <a:latin typeface="Helvetica" panose="020B0604020202020204" pitchFamily="34" charset="0"/>
                <a:ea typeface="Calibri" panose="020F0502020204030204" pitchFamily="34" charset="0"/>
                <a:cs typeface="Helvetica" panose="020B0604020202020204" pitchFamily="34" charset="0"/>
              </a:rPr>
              <a:t>Go to </a:t>
            </a:r>
            <a:r>
              <a:rPr lang="en-US" sz="2400" b="1" dirty="0">
                <a:latin typeface="Helvetica" panose="020B0604020202020204" pitchFamily="34" charset="0"/>
                <a:ea typeface="Calibri" panose="020F0502020204030204" pitchFamily="34" charset="0"/>
                <a:cs typeface="Helvetica" panose="020B0604020202020204" pitchFamily="34" charset="0"/>
              </a:rPr>
              <a:t>File</a:t>
            </a:r>
            <a:r>
              <a:rPr lang="en-US" sz="2400" dirty="0">
                <a:latin typeface="Helvetica" panose="020B0604020202020204" pitchFamily="34" charset="0"/>
                <a:ea typeface="Calibri" panose="020F0502020204030204" pitchFamily="34" charset="0"/>
                <a:cs typeface="Helvetica" panose="020B0604020202020204" pitchFamily="34" charset="0"/>
              </a:rPr>
              <a:t> &gt; </a:t>
            </a:r>
            <a:r>
              <a:rPr lang="en-US" sz="2400" b="1" dirty="0">
                <a:latin typeface="Helvetica" panose="020B0604020202020204" pitchFamily="34" charset="0"/>
                <a:ea typeface="Calibri" panose="020F0502020204030204" pitchFamily="34" charset="0"/>
                <a:cs typeface="Helvetica" panose="020B0604020202020204" pitchFamily="34" charset="0"/>
              </a:rPr>
              <a:t>Export</a:t>
            </a:r>
            <a:r>
              <a:rPr lang="en-US" sz="2400" dirty="0">
                <a:latin typeface="Helvetica" panose="020B0604020202020204" pitchFamily="34" charset="0"/>
                <a:ea typeface="Calibri" panose="020F0502020204030204" pitchFamily="34" charset="0"/>
                <a:cs typeface="Helvetica" panose="020B0604020202020204" pitchFamily="34" charset="0"/>
              </a:rPr>
              <a:t> &gt; </a:t>
            </a:r>
            <a:r>
              <a:rPr lang="en-US" sz="2400" b="1" dirty="0">
                <a:latin typeface="Helvetica" panose="020B0604020202020204" pitchFamily="34" charset="0"/>
                <a:ea typeface="Calibri" panose="020F0502020204030204" pitchFamily="34" charset="0"/>
                <a:cs typeface="Helvetica" panose="020B0604020202020204" pitchFamily="34" charset="0"/>
              </a:rPr>
              <a:t>Change File Type </a:t>
            </a:r>
            <a:r>
              <a:rPr lang="en-US" sz="2400" dirty="0">
                <a:latin typeface="Helvetica" panose="020B0604020202020204" pitchFamily="34" charset="0"/>
                <a:ea typeface="Calibri" panose="020F0502020204030204" pitchFamily="34" charset="0"/>
                <a:cs typeface="Helvetica" panose="020B0604020202020204" pitchFamily="34" charset="0"/>
              </a:rPr>
              <a:t>and select </a:t>
            </a:r>
            <a:r>
              <a:rPr lang="en-US" sz="2400" b="1" dirty="0">
                <a:latin typeface="Helvetica" panose="020B0604020202020204" pitchFamily="34" charset="0"/>
                <a:ea typeface="Calibri" panose="020F0502020204030204" pitchFamily="34" charset="0"/>
                <a:cs typeface="Helvetica" panose="020B0604020202020204" pitchFamily="34" charset="0"/>
              </a:rPr>
              <a:t>JPEG or PNG format.</a:t>
            </a:r>
            <a:endParaRPr lang="en-US" sz="2400" dirty="0">
              <a:latin typeface="Helvetica" panose="020B0604020202020204" pitchFamily="34" charset="0"/>
              <a:ea typeface="Calibri" panose="020F0502020204030204" pitchFamily="34" charset="0"/>
              <a:cs typeface="Helvetica" panose="020B0604020202020204" pitchFamily="34" charset="0"/>
            </a:endParaRPr>
          </a:p>
          <a:p>
            <a:pPr marL="457200" indent="-457200">
              <a:lnSpc>
                <a:spcPct val="107000"/>
              </a:lnSpc>
              <a:spcAft>
                <a:spcPts val="900"/>
              </a:spcAft>
              <a:buAutoNum type="arabicPeriod"/>
            </a:pPr>
            <a:r>
              <a:rPr lang="en-US" sz="2400" dirty="0">
                <a:latin typeface="Helvetica" panose="020B0604020202020204" pitchFamily="34" charset="0"/>
                <a:ea typeface="Calibri" panose="020F0502020204030204" pitchFamily="34" charset="0"/>
                <a:cs typeface="Helvetica" panose="020B0604020202020204" pitchFamily="34" charset="0"/>
              </a:rPr>
              <a:t>Click </a:t>
            </a:r>
            <a:r>
              <a:rPr lang="en-US" sz="2400" b="1" dirty="0">
                <a:latin typeface="Helvetica" panose="020B0604020202020204" pitchFamily="34" charset="0"/>
                <a:ea typeface="Calibri" panose="020F0502020204030204" pitchFamily="34" charset="0"/>
                <a:cs typeface="Helvetica" panose="020B0604020202020204" pitchFamily="34" charset="0"/>
              </a:rPr>
              <a:t>Save As </a:t>
            </a:r>
            <a:r>
              <a:rPr lang="en-US" sz="2400" dirty="0">
                <a:latin typeface="Helvetica" panose="020B0604020202020204" pitchFamily="34" charset="0"/>
                <a:ea typeface="Calibri" panose="020F0502020204030204" pitchFamily="34" charset="0"/>
                <a:cs typeface="Helvetica" panose="020B0604020202020204" pitchFamily="34" charset="0"/>
              </a:rPr>
              <a:t>and select a folder to save your files.</a:t>
            </a:r>
          </a:p>
          <a:p>
            <a:pPr marL="457200" indent="-457200">
              <a:lnSpc>
                <a:spcPct val="107000"/>
              </a:lnSpc>
              <a:spcAft>
                <a:spcPts val="900"/>
              </a:spcAft>
              <a:buAutoNum type="arabicPeriod"/>
            </a:pPr>
            <a:r>
              <a:rPr lang="en-US" sz="2400" dirty="0">
                <a:latin typeface="Helvetica" panose="020B0604020202020204" pitchFamily="34" charset="0"/>
                <a:ea typeface="Calibri" panose="020F0502020204030204" pitchFamily="34" charset="0"/>
                <a:cs typeface="Helvetica" panose="020B0604020202020204" pitchFamily="34" charset="0"/>
              </a:rPr>
              <a:t>Select whether to save an individual slide or all slides.</a:t>
            </a:r>
          </a:p>
          <a:p>
            <a:pPr>
              <a:lnSpc>
                <a:spcPct val="107000"/>
              </a:lnSpc>
              <a:spcAft>
                <a:spcPts val="900"/>
              </a:spcAft>
            </a:pPr>
            <a:endParaRPr lang="en-US" sz="2400" dirty="0">
              <a:latin typeface="Helvetica" panose="020B0604020202020204" pitchFamily="34" charset="0"/>
              <a:ea typeface="Calibri" panose="020F0502020204030204" pitchFamily="34" charset="0"/>
              <a:cs typeface="Helvetica" panose="020B0604020202020204" pitchFamily="34" charset="0"/>
            </a:endParaRPr>
          </a:p>
          <a:p>
            <a:pPr>
              <a:lnSpc>
                <a:spcPct val="107000"/>
              </a:lnSpc>
              <a:spcAft>
                <a:spcPts val="900"/>
              </a:spcAft>
            </a:pPr>
            <a:r>
              <a:rPr lang="en-US" sz="2400" dirty="0">
                <a:latin typeface="Helvetica" panose="020B0604020202020204" pitchFamily="34" charset="0"/>
                <a:ea typeface="Calibri" panose="020F0502020204030204" pitchFamily="34" charset="0"/>
                <a:cs typeface="Helvetica" panose="020B0604020202020204" pitchFamily="34" charset="0"/>
              </a:rPr>
              <a:t>For additional customization support, </a:t>
            </a:r>
            <a:r>
              <a:rPr lang="en-US" sz="2400" dirty="0">
                <a:latin typeface="Helvetica" panose="020B0604020202020204" pitchFamily="34" charset="0"/>
                <a:ea typeface="Calibri" panose="020F0502020204030204" pitchFamily="34" charset="0"/>
                <a:cs typeface="Helvetica" panose="020B0604020202020204" pitchFamily="34" charset="0"/>
                <a:hlinkClick r:id="rId3"/>
              </a:rPr>
              <a:t>please contact SHVS</a:t>
            </a:r>
            <a:r>
              <a:rPr lang="en-US" sz="2400" dirty="0">
                <a:latin typeface="Helvetica" panose="020B0604020202020204" pitchFamily="34" charset="0"/>
                <a:ea typeface="Calibri" panose="020F0502020204030204" pitchFamily="34" charset="0"/>
                <a:cs typeface="Helvetica" panose="020B0604020202020204" pitchFamily="34" charset="0"/>
              </a:rPr>
              <a:t>. </a:t>
            </a:r>
          </a:p>
          <a:p>
            <a:pPr>
              <a:lnSpc>
                <a:spcPct val="107000"/>
              </a:lnSpc>
              <a:spcAft>
                <a:spcPts val="900"/>
              </a:spcAft>
            </a:pPr>
            <a:endParaRPr lang="en-US" sz="2400" dirty="0">
              <a:latin typeface="Helvetica" panose="020B0604020202020204" pitchFamily="34" charset="0"/>
              <a:ea typeface="Calibri" panose="020F0502020204030204" pitchFamily="34" charset="0"/>
              <a:cs typeface="Helvetica" panose="020B0604020202020204" pitchFamily="34" charset="0"/>
            </a:endParaRPr>
          </a:p>
          <a:p>
            <a:pPr algn="l"/>
            <a:r>
              <a:rPr lang="en-US" sz="2000" i="1" dirty="0">
                <a:latin typeface="Helvetica" panose="020B0604020202020204" pitchFamily="34" charset="0"/>
                <a:cs typeface="Helvetica" panose="020B0604020202020204" pitchFamily="34" charset="0"/>
              </a:rPr>
              <a:t>This document was created by State Health and Value Strategies. Support for this document was provided by the Robert Wood Johnson Foundation. The views expressed here do not necessarily reflect the views of the Foundation. </a:t>
            </a:r>
            <a:endParaRPr lang="en-US" sz="2000" dirty="0">
              <a:latin typeface="Helvetica" panose="020B0604020202020204" pitchFamily="34" charset="0"/>
              <a:cs typeface="Helvetica" panose="020B0604020202020204" pitchFamily="34" charset="0"/>
            </a:endParaRPr>
          </a:p>
          <a:p>
            <a:pPr>
              <a:lnSpc>
                <a:spcPct val="107000"/>
              </a:lnSpc>
              <a:spcAft>
                <a:spcPts val="900"/>
              </a:spcAft>
            </a:pPr>
            <a:endParaRPr lang="en-US" sz="2400" dirty="0">
              <a:latin typeface="Helvetica" panose="020B0604020202020204" pitchFamily="34" charset="0"/>
              <a:ea typeface="Calibri" panose="020F0502020204030204" pitchFamily="34" charset="0"/>
              <a:cs typeface="Helvetica"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2B93"/>
        </a:solidFill>
        <a:effectLst/>
      </p:bgPr>
    </p:bg>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E6BDFA7E-8BB3-70BE-2823-B8F2E789F582}"/>
              </a:ext>
            </a:extLst>
          </p:cNvPr>
          <p:cNvSpPr/>
          <p:nvPr/>
        </p:nvSpPr>
        <p:spPr>
          <a:xfrm>
            <a:off x="826719" y="0"/>
            <a:ext cx="12889282" cy="12889282"/>
          </a:xfrm>
          <a:prstGeom prst="roundRect">
            <a:avLst>
              <a:gd name="adj" fmla="val 0"/>
            </a:avLst>
          </a:prstGeom>
          <a:solidFill>
            <a:srgbClr val="FAF3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rPr>
              <a:t>`</a:t>
            </a:r>
          </a:p>
        </p:txBody>
      </p:sp>
      <p:cxnSp>
        <p:nvCxnSpPr>
          <p:cNvPr id="7" name="Straight Connector 6">
            <a:extLst>
              <a:ext uri="{FF2B5EF4-FFF2-40B4-BE49-F238E27FC236}">
                <a16:creationId xmlns:a16="http://schemas.microsoft.com/office/drawing/2014/main" id="{FEE6C734-759E-5186-AC65-8D6517E7B490}"/>
              </a:ext>
            </a:extLst>
          </p:cNvPr>
          <p:cNvCxnSpPr>
            <a:cxnSpLocks/>
          </p:cNvCxnSpPr>
          <p:nvPr/>
        </p:nvCxnSpPr>
        <p:spPr>
          <a:xfrm>
            <a:off x="1762722" y="5008656"/>
            <a:ext cx="10855574" cy="0"/>
          </a:xfrm>
          <a:prstGeom prst="line">
            <a:avLst/>
          </a:prstGeom>
          <a:ln w="114300">
            <a:solidFill>
              <a:schemeClr val="accent5"/>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420C0F5-B917-684D-08B5-5CA7244EC466}"/>
              </a:ext>
            </a:extLst>
          </p:cNvPr>
          <p:cNvSpPr txBox="1"/>
          <p:nvPr/>
        </p:nvSpPr>
        <p:spPr>
          <a:xfrm>
            <a:off x="1762722" y="5809109"/>
            <a:ext cx="10855574" cy="6001892"/>
          </a:xfrm>
          <a:prstGeom prst="rect">
            <a:avLst/>
          </a:prstGeom>
          <a:noFill/>
        </p:spPr>
        <p:txBody>
          <a:bodyPr wrap="square" lIns="0" tIns="0" rIns="0" bIns="0">
            <a:noAutofit/>
          </a:bodyPr>
          <a:lstStyle/>
          <a:p>
            <a:pPr>
              <a:lnSpc>
                <a:spcPct val="85000"/>
              </a:lnSpc>
              <a:spcAft>
                <a:spcPts val="2400"/>
              </a:spcAft>
            </a:pPr>
            <a:r>
              <a:rPr lang="en-US" sz="11800" b="1" dirty="0">
                <a:solidFill>
                  <a:schemeClr val="accent5"/>
                </a:solidFill>
                <a:latin typeface="Aptos" panose="020B0004020202020204" pitchFamily="34" charset="0"/>
                <a:ea typeface="Helvetica Neue" panose="02000503000000020004" pitchFamily="2" charset="0"/>
                <a:cs typeface="Helvetica Neue" panose="02000503000000020004" pitchFamily="2" charset="0"/>
              </a:rPr>
              <a:t>Do you have experience with Medicaid?</a:t>
            </a:r>
          </a:p>
          <a:p>
            <a:pPr>
              <a:lnSpc>
                <a:spcPct val="110000"/>
              </a:lnSpc>
            </a:pPr>
            <a:r>
              <a:rPr lang="en-US" sz="6600" dirty="0">
                <a:solidFill>
                  <a:srgbClr val="3A3A3A"/>
                </a:solidFill>
                <a:latin typeface="Georgia" panose="02040502050405020303" pitchFamily="18" charset="0"/>
                <a:ea typeface="Helvetica Neue" panose="02000503000000020004" pitchFamily="2" charset="0"/>
                <a:cs typeface="Helvetica Neue" panose="02000503000000020004" pitchFamily="2" charset="0"/>
              </a:rPr>
              <a:t>We want to hear from you.</a:t>
            </a:r>
          </a:p>
        </p:txBody>
      </p:sp>
      <p:pic>
        <p:nvPicPr>
          <p:cNvPr id="17" name="Graphic 16">
            <a:extLst>
              <a:ext uri="{FF2B5EF4-FFF2-40B4-BE49-F238E27FC236}">
                <a16:creationId xmlns:a16="http://schemas.microsoft.com/office/drawing/2014/main" id="{F4226197-8EE3-23BD-AE5D-4BCB4D4151C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52710" y="1215561"/>
            <a:ext cx="3065586" cy="3012271"/>
          </a:xfrm>
          <a:prstGeom prst="rect">
            <a:avLst/>
          </a:prstGeom>
        </p:spPr>
      </p:pic>
    </p:spTree>
    <p:extLst>
      <p:ext uri="{BB962C8B-B14F-4D97-AF65-F5344CB8AC3E}">
        <p14:creationId xmlns:p14="http://schemas.microsoft.com/office/powerpoint/2010/main" val="281523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0164A"/>
        </a:solid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6A93E11-A906-163D-48D6-7268475A25D5}"/>
              </a:ext>
            </a:extLst>
          </p:cNvPr>
          <p:cNvSpPr/>
          <p:nvPr/>
        </p:nvSpPr>
        <p:spPr>
          <a:xfrm>
            <a:off x="826719" y="0"/>
            <a:ext cx="12889282" cy="12889282"/>
          </a:xfrm>
          <a:prstGeom prst="roundRect">
            <a:avLst>
              <a:gd name="adj" fmla="val 0"/>
            </a:avLst>
          </a:prstGeom>
          <a:solidFill>
            <a:srgbClr val="A02B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rPr>
              <a:t>`</a:t>
            </a:r>
          </a:p>
        </p:txBody>
      </p:sp>
      <p:sp>
        <p:nvSpPr>
          <p:cNvPr id="11" name="Rectangle: Rounded Corners 239">
            <a:extLst>
              <a:ext uri="{FF2B5EF4-FFF2-40B4-BE49-F238E27FC236}">
                <a16:creationId xmlns:a16="http://schemas.microsoft.com/office/drawing/2014/main" id="{DFBEFB8D-D357-1F35-05FD-9CC57FEF4B50}"/>
              </a:ext>
            </a:extLst>
          </p:cNvPr>
          <p:cNvSpPr/>
          <p:nvPr/>
        </p:nvSpPr>
        <p:spPr>
          <a:xfrm>
            <a:off x="5005247" y="994648"/>
            <a:ext cx="7801630" cy="5597305"/>
          </a:xfrm>
          <a:prstGeom prst="roundRect">
            <a:avLst>
              <a:gd name="adj" fmla="val 8049"/>
            </a:avLst>
          </a:prstGeom>
          <a:blipFill>
            <a:blip r:embed="rId2"/>
            <a:srcRect/>
            <a:stretch>
              <a:fillRect l="-23567" t="-44485" r="-33349" b="-1357"/>
            </a:stretch>
          </a:blipFill>
          <a:ln w="25400" cap="flat" cmpd="sng" algn="ctr">
            <a:noFill/>
            <a:prstDash val="solid"/>
          </a:ln>
          <a:effectLst/>
        </p:spPr>
        <p:txBody>
          <a:bodyPr/>
          <a:lstStyle/>
          <a:p>
            <a:endParaRPr lang="en-US" dirty="0"/>
          </a:p>
        </p:txBody>
      </p:sp>
      <p:cxnSp>
        <p:nvCxnSpPr>
          <p:cNvPr id="12" name="Straight Connector 11">
            <a:extLst>
              <a:ext uri="{FF2B5EF4-FFF2-40B4-BE49-F238E27FC236}">
                <a16:creationId xmlns:a16="http://schemas.microsoft.com/office/drawing/2014/main" id="{B98BD362-C8B0-7400-E49E-E040CFFD9C06}"/>
              </a:ext>
            </a:extLst>
          </p:cNvPr>
          <p:cNvCxnSpPr>
            <a:cxnSpLocks/>
          </p:cNvCxnSpPr>
          <p:nvPr/>
        </p:nvCxnSpPr>
        <p:spPr>
          <a:xfrm>
            <a:off x="1762722" y="7210944"/>
            <a:ext cx="8424467" cy="0"/>
          </a:xfrm>
          <a:prstGeom prst="line">
            <a:avLst/>
          </a:prstGeom>
          <a:ln w="114300">
            <a:solidFill>
              <a:srgbClr val="50164A"/>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024A5A3-0AFD-B845-F30A-90E2E085444D}"/>
              </a:ext>
            </a:extLst>
          </p:cNvPr>
          <p:cNvCxnSpPr>
            <a:cxnSpLocks/>
          </p:cNvCxnSpPr>
          <p:nvPr/>
        </p:nvCxnSpPr>
        <p:spPr>
          <a:xfrm>
            <a:off x="1762722" y="8767141"/>
            <a:ext cx="11044155" cy="0"/>
          </a:xfrm>
          <a:prstGeom prst="line">
            <a:avLst/>
          </a:prstGeom>
          <a:ln w="114300">
            <a:solidFill>
              <a:srgbClr val="50164A"/>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2402C31-247F-792B-31D2-F2860A8607C9}"/>
              </a:ext>
            </a:extLst>
          </p:cNvPr>
          <p:cNvCxnSpPr>
            <a:cxnSpLocks/>
          </p:cNvCxnSpPr>
          <p:nvPr/>
        </p:nvCxnSpPr>
        <p:spPr>
          <a:xfrm>
            <a:off x="1762722" y="10291141"/>
            <a:ext cx="7158856" cy="0"/>
          </a:xfrm>
          <a:prstGeom prst="line">
            <a:avLst/>
          </a:prstGeom>
          <a:ln w="114300">
            <a:solidFill>
              <a:srgbClr val="50164A"/>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B859B0D-CD18-279F-240D-0C66A61DC96A}"/>
              </a:ext>
            </a:extLst>
          </p:cNvPr>
          <p:cNvSpPr txBox="1"/>
          <p:nvPr/>
        </p:nvSpPr>
        <p:spPr>
          <a:xfrm>
            <a:off x="1762722" y="5839265"/>
            <a:ext cx="11044155" cy="6001892"/>
          </a:xfrm>
          <a:prstGeom prst="rect">
            <a:avLst/>
          </a:prstGeom>
          <a:noFill/>
        </p:spPr>
        <p:txBody>
          <a:bodyPr wrap="square" lIns="0" tIns="0" rIns="0" bIns="0">
            <a:noAutofit/>
          </a:bodyPr>
          <a:lstStyle/>
          <a:p>
            <a:pPr>
              <a:lnSpc>
                <a:spcPct val="85000"/>
              </a:lnSpc>
              <a:spcAft>
                <a:spcPts val="2400"/>
              </a:spcAft>
            </a:pPr>
            <a:r>
              <a:rPr lang="en-US" sz="12000" b="1" dirty="0">
                <a:solidFill>
                  <a:srgbClr val="FAF3F7"/>
                </a:solidFill>
                <a:latin typeface="Aptos" panose="020B0004020202020204" pitchFamily="34" charset="0"/>
                <a:ea typeface="Helvetica Neue" panose="02000503000000020004" pitchFamily="2" charset="0"/>
                <a:cs typeface="Helvetica Neue" panose="02000503000000020004" pitchFamily="2" charset="0"/>
              </a:rPr>
              <a:t>Do you have experience with Medicaid?</a:t>
            </a:r>
          </a:p>
          <a:p>
            <a:pPr>
              <a:lnSpc>
                <a:spcPct val="110000"/>
              </a:lnSpc>
            </a:pPr>
            <a:r>
              <a:rPr lang="en-US" sz="6600" dirty="0">
                <a:solidFill>
                  <a:schemeClr val="accent5">
                    <a:lumMod val="40000"/>
                    <a:lumOff val="60000"/>
                  </a:schemeClr>
                </a:solidFill>
                <a:latin typeface="Georgia" panose="02040502050405020303" pitchFamily="18" charset="0"/>
                <a:ea typeface="Helvetica Neue" panose="02000503000000020004" pitchFamily="2" charset="0"/>
                <a:cs typeface="Helvetica Neue" panose="02000503000000020004" pitchFamily="2" charset="0"/>
              </a:rPr>
              <a:t>We want to hear from you.</a:t>
            </a:r>
          </a:p>
        </p:txBody>
      </p:sp>
    </p:spTree>
    <p:extLst>
      <p:ext uri="{BB962C8B-B14F-4D97-AF65-F5344CB8AC3E}">
        <p14:creationId xmlns:p14="http://schemas.microsoft.com/office/powerpoint/2010/main" val="305080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B333952-AF6D-FEAC-984A-F21D49F80B48}"/>
              </a:ext>
            </a:extLst>
          </p:cNvPr>
          <p:cNvSpPr>
            <a:spLocks noGrp="1"/>
          </p:cNvSpPr>
          <p:nvPr>
            <p:ph type="pic" sz="quarter" idx="10"/>
          </p:nvPr>
        </p:nvSpPr>
        <p:spPr/>
        <p:txBody>
          <a:bodyPr/>
          <a:lstStyle/>
          <a:p>
            <a:endParaRPr lang="en-US"/>
          </a:p>
        </p:txBody>
      </p:sp>
      <p:sp>
        <p:nvSpPr>
          <p:cNvPr id="3" name="Subtitle 2">
            <a:extLst>
              <a:ext uri="{FF2B5EF4-FFF2-40B4-BE49-F238E27FC236}">
                <a16:creationId xmlns:a16="http://schemas.microsoft.com/office/drawing/2014/main" id="{5421931B-79A8-335D-6A84-499A58899203}"/>
              </a:ext>
            </a:extLst>
          </p:cNvPr>
          <p:cNvSpPr>
            <a:spLocks noGrp="1"/>
          </p:cNvSpPr>
          <p:nvPr>
            <p:ph type="subTitle" idx="1"/>
          </p:nvPr>
        </p:nvSpPr>
        <p:spPr/>
        <p:txBody>
          <a:bodyPr/>
          <a:lstStyle/>
          <a:p>
            <a:r>
              <a:rPr lang="en-US" dirty="0"/>
              <a:t>We want to hear from you.</a:t>
            </a:r>
          </a:p>
        </p:txBody>
      </p:sp>
      <p:sp>
        <p:nvSpPr>
          <p:cNvPr id="4" name="Title 3">
            <a:extLst>
              <a:ext uri="{FF2B5EF4-FFF2-40B4-BE49-F238E27FC236}">
                <a16:creationId xmlns:a16="http://schemas.microsoft.com/office/drawing/2014/main" id="{E83A1A71-C15C-A0B0-764A-8DD114CD6F43}"/>
              </a:ext>
            </a:extLst>
          </p:cNvPr>
          <p:cNvSpPr>
            <a:spLocks noGrp="1"/>
          </p:cNvSpPr>
          <p:nvPr>
            <p:ph type="ctrTitle"/>
          </p:nvPr>
        </p:nvSpPr>
        <p:spPr/>
        <p:txBody>
          <a:bodyPr/>
          <a:lstStyle/>
          <a:p>
            <a:r>
              <a:rPr lang="en-US" dirty="0"/>
              <a:t>Do you have experience with Medicaid?</a:t>
            </a:r>
          </a:p>
        </p:txBody>
      </p:sp>
    </p:spTree>
    <p:extLst>
      <p:ext uri="{BB962C8B-B14F-4D97-AF65-F5344CB8AC3E}">
        <p14:creationId xmlns:p14="http://schemas.microsoft.com/office/powerpoint/2010/main" val="379610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7132"/>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2BBB8666-9B42-0825-9247-FC6B616E53F1}"/>
              </a:ext>
            </a:extLst>
          </p:cNvPr>
          <p:cNvSpPr/>
          <p:nvPr/>
        </p:nvSpPr>
        <p:spPr>
          <a:xfrm>
            <a:off x="826719" y="0"/>
            <a:ext cx="12889282" cy="12889282"/>
          </a:xfrm>
          <a:prstGeom prst="roundRect">
            <a:avLst>
              <a:gd name="adj" fmla="val 0"/>
            </a:avLst>
          </a:prstGeom>
          <a:solidFill>
            <a:srgbClr val="F9E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rPr>
              <a:t>`</a:t>
            </a:r>
          </a:p>
        </p:txBody>
      </p:sp>
      <p:cxnSp>
        <p:nvCxnSpPr>
          <p:cNvPr id="4" name="Straight Connector 3">
            <a:extLst>
              <a:ext uri="{FF2B5EF4-FFF2-40B4-BE49-F238E27FC236}">
                <a16:creationId xmlns:a16="http://schemas.microsoft.com/office/drawing/2014/main" id="{A1245723-8ED4-4E79-ED7D-8C16EDB16CDB}"/>
              </a:ext>
            </a:extLst>
          </p:cNvPr>
          <p:cNvCxnSpPr>
            <a:cxnSpLocks/>
          </p:cNvCxnSpPr>
          <p:nvPr/>
        </p:nvCxnSpPr>
        <p:spPr>
          <a:xfrm>
            <a:off x="1762722" y="6304056"/>
            <a:ext cx="10855574" cy="0"/>
          </a:xfrm>
          <a:prstGeom prst="line">
            <a:avLst/>
          </a:prstGeom>
          <a:ln w="114300">
            <a:solidFill>
              <a:srgbClr val="E97132"/>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D03C8D7-794F-376F-7BFF-0D5EB0151BB3}"/>
              </a:ext>
            </a:extLst>
          </p:cNvPr>
          <p:cNvSpPr txBox="1"/>
          <p:nvPr/>
        </p:nvSpPr>
        <p:spPr>
          <a:xfrm>
            <a:off x="1762723" y="7104509"/>
            <a:ext cx="10855574" cy="4400302"/>
          </a:xfrm>
          <a:prstGeom prst="rect">
            <a:avLst/>
          </a:prstGeom>
          <a:noFill/>
        </p:spPr>
        <p:txBody>
          <a:bodyPr wrap="square" lIns="0" tIns="0" rIns="0" bIns="0">
            <a:noAutofit/>
          </a:bodyPr>
          <a:lstStyle/>
          <a:p>
            <a:pPr>
              <a:lnSpc>
                <a:spcPct val="85000"/>
              </a:lnSpc>
              <a:spcAft>
                <a:spcPts val="2400"/>
              </a:spcAft>
            </a:pPr>
            <a:r>
              <a:rPr lang="en-US" sz="11500" b="1" dirty="0">
                <a:solidFill>
                  <a:srgbClr val="E97132"/>
                </a:solidFill>
                <a:latin typeface="Aptos" panose="020B0004020202020204" pitchFamily="34" charset="0"/>
                <a:ea typeface="Helvetica Neue" panose="02000503000000020004" pitchFamily="2" charset="0"/>
                <a:cs typeface="Helvetica Neue" panose="02000503000000020004" pitchFamily="2" charset="0"/>
              </a:rPr>
              <a:t>You can help us make decisions about Medicaid.</a:t>
            </a:r>
          </a:p>
        </p:txBody>
      </p:sp>
      <p:pic>
        <p:nvPicPr>
          <p:cNvPr id="10" name="Graphic 9">
            <a:extLst>
              <a:ext uri="{FF2B5EF4-FFF2-40B4-BE49-F238E27FC236}">
                <a16:creationId xmlns:a16="http://schemas.microsoft.com/office/drawing/2014/main" id="{C3FC8D5A-89FC-4292-0BC4-25349212F9C4}"/>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364131" y="1370874"/>
            <a:ext cx="7155132" cy="3716501"/>
          </a:xfrm>
          <a:prstGeom prst="rect">
            <a:avLst/>
          </a:prstGeom>
        </p:spPr>
      </p:pic>
    </p:spTree>
    <p:extLst>
      <p:ext uri="{BB962C8B-B14F-4D97-AF65-F5344CB8AC3E}">
        <p14:creationId xmlns:p14="http://schemas.microsoft.com/office/powerpoint/2010/main" val="3605956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4F15"/>
        </a:solidFill>
        <a:effectLst/>
      </p:bgPr>
    </p:bg>
    <p:spTree>
      <p:nvGrpSpPr>
        <p:cNvPr id="1" name="">
          <a:extLst>
            <a:ext uri="{FF2B5EF4-FFF2-40B4-BE49-F238E27FC236}">
              <a16:creationId xmlns:a16="http://schemas.microsoft.com/office/drawing/2014/main" id="{E262C408-2B88-B8EE-98C1-21BFE78C008A}"/>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33EA76FF-D0C6-7E83-6124-25F2F939B744}"/>
              </a:ext>
            </a:extLst>
          </p:cNvPr>
          <p:cNvSpPr/>
          <p:nvPr/>
        </p:nvSpPr>
        <p:spPr>
          <a:xfrm>
            <a:off x="826719" y="0"/>
            <a:ext cx="12889282" cy="12889282"/>
          </a:xfrm>
          <a:prstGeom prst="roundRect">
            <a:avLst>
              <a:gd name="adj" fmla="val 0"/>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rPr>
              <a:t>`</a:t>
            </a:r>
          </a:p>
        </p:txBody>
      </p:sp>
      <p:sp>
        <p:nvSpPr>
          <p:cNvPr id="6" name="Rectangle: Rounded Corners 239">
            <a:extLst>
              <a:ext uri="{FF2B5EF4-FFF2-40B4-BE49-F238E27FC236}">
                <a16:creationId xmlns:a16="http://schemas.microsoft.com/office/drawing/2014/main" id="{E82457CE-00DA-1045-7FC2-C0C0CAA9F8FB}"/>
              </a:ext>
            </a:extLst>
          </p:cNvPr>
          <p:cNvSpPr/>
          <p:nvPr/>
        </p:nvSpPr>
        <p:spPr>
          <a:xfrm flipH="1">
            <a:off x="4197311" y="1087096"/>
            <a:ext cx="8399721" cy="6799777"/>
          </a:xfrm>
          <a:prstGeom prst="roundRect">
            <a:avLst>
              <a:gd name="adj" fmla="val 8049"/>
            </a:avLst>
          </a:prstGeom>
          <a:blipFill>
            <a:blip r:embed="rId2"/>
            <a:srcRect/>
            <a:stretch>
              <a:fillRect l="-29106" t="-1470" r="-131" b="-4936"/>
            </a:stretch>
          </a:blipFill>
          <a:ln w="25400" cap="flat" cmpd="sng" algn="ctr">
            <a:noFill/>
            <a:prstDash val="solid"/>
          </a:ln>
          <a:effectLst/>
        </p:spPr>
        <p:txBody>
          <a:bodyPr/>
          <a:lstStyle/>
          <a:p>
            <a:endParaRPr lang="en-US" dirty="0"/>
          </a:p>
        </p:txBody>
      </p:sp>
      <p:sp>
        <p:nvSpPr>
          <p:cNvPr id="7" name="TextBox 6">
            <a:extLst>
              <a:ext uri="{FF2B5EF4-FFF2-40B4-BE49-F238E27FC236}">
                <a16:creationId xmlns:a16="http://schemas.microsoft.com/office/drawing/2014/main" id="{D91EF9AE-C786-FA00-E45B-13A65ACB35CC}"/>
              </a:ext>
            </a:extLst>
          </p:cNvPr>
          <p:cNvSpPr txBox="1"/>
          <p:nvPr/>
        </p:nvSpPr>
        <p:spPr>
          <a:xfrm>
            <a:off x="1762723" y="7147041"/>
            <a:ext cx="10855574" cy="4400302"/>
          </a:xfrm>
          <a:prstGeom prst="rect">
            <a:avLst/>
          </a:prstGeom>
          <a:noFill/>
        </p:spPr>
        <p:txBody>
          <a:bodyPr wrap="square" lIns="0" tIns="0" rIns="0" bIns="0">
            <a:noAutofit/>
          </a:bodyPr>
          <a:lstStyle/>
          <a:p>
            <a:pPr>
              <a:lnSpc>
                <a:spcPct val="85000"/>
              </a:lnSpc>
              <a:spcAft>
                <a:spcPts val="2400"/>
              </a:spcAft>
            </a:pPr>
            <a:r>
              <a:rPr lang="en-US" sz="11500" b="1" dirty="0">
                <a:solidFill>
                  <a:srgbClr val="F9EBE2"/>
                </a:solidFill>
                <a:latin typeface="Aptos" panose="020B0004020202020204" pitchFamily="34" charset="0"/>
                <a:ea typeface="Helvetica Neue" panose="02000503000000020004" pitchFamily="2" charset="0"/>
                <a:cs typeface="Helvetica Neue" panose="02000503000000020004" pitchFamily="2" charset="0"/>
              </a:rPr>
              <a:t>You can help us make decisions about Medicaid.</a:t>
            </a:r>
          </a:p>
        </p:txBody>
      </p:sp>
      <p:cxnSp>
        <p:nvCxnSpPr>
          <p:cNvPr id="8" name="Straight Connector 7">
            <a:extLst>
              <a:ext uri="{FF2B5EF4-FFF2-40B4-BE49-F238E27FC236}">
                <a16:creationId xmlns:a16="http://schemas.microsoft.com/office/drawing/2014/main" id="{77660B16-97C9-F45E-DCC0-FC04D89D3E2E}"/>
              </a:ext>
            </a:extLst>
          </p:cNvPr>
          <p:cNvCxnSpPr>
            <a:cxnSpLocks/>
          </p:cNvCxnSpPr>
          <p:nvPr/>
        </p:nvCxnSpPr>
        <p:spPr>
          <a:xfrm>
            <a:off x="1762722" y="8463275"/>
            <a:ext cx="10394301" cy="0"/>
          </a:xfrm>
          <a:prstGeom prst="line">
            <a:avLst/>
          </a:prstGeom>
          <a:ln w="114300">
            <a:solidFill>
              <a:srgbClr val="8C441E"/>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6DF0FEE-EFD4-E87A-B245-0A8319C1002A}"/>
              </a:ext>
            </a:extLst>
          </p:cNvPr>
          <p:cNvCxnSpPr>
            <a:cxnSpLocks/>
          </p:cNvCxnSpPr>
          <p:nvPr/>
        </p:nvCxnSpPr>
        <p:spPr>
          <a:xfrm>
            <a:off x="1762722" y="9962324"/>
            <a:ext cx="10394301" cy="0"/>
          </a:xfrm>
          <a:prstGeom prst="line">
            <a:avLst/>
          </a:prstGeom>
          <a:ln w="114300">
            <a:solidFill>
              <a:srgbClr val="8C441E"/>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6FA4E7B-B207-00AB-8F02-98A8DAEC2404}"/>
              </a:ext>
            </a:extLst>
          </p:cNvPr>
          <p:cNvCxnSpPr>
            <a:cxnSpLocks/>
          </p:cNvCxnSpPr>
          <p:nvPr/>
        </p:nvCxnSpPr>
        <p:spPr>
          <a:xfrm>
            <a:off x="1762722" y="11461832"/>
            <a:ext cx="10679114" cy="0"/>
          </a:xfrm>
          <a:prstGeom prst="line">
            <a:avLst/>
          </a:prstGeom>
          <a:ln w="114300">
            <a:solidFill>
              <a:srgbClr val="8C441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65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3659C40-E70A-BC6A-DC34-691EE1977D93}"/>
              </a:ext>
            </a:extLst>
          </p:cNvPr>
          <p:cNvSpPr>
            <a:spLocks noGrp="1"/>
          </p:cNvSpPr>
          <p:nvPr>
            <p:ph type="pic" sz="quarter" idx="10"/>
          </p:nvPr>
        </p:nvSpPr>
        <p:spPr/>
        <p:txBody>
          <a:bodyPr/>
          <a:lstStyle/>
          <a:p>
            <a:endParaRPr lang="en-US"/>
          </a:p>
        </p:txBody>
      </p:sp>
      <p:sp>
        <p:nvSpPr>
          <p:cNvPr id="3" name="Title 2">
            <a:extLst>
              <a:ext uri="{FF2B5EF4-FFF2-40B4-BE49-F238E27FC236}">
                <a16:creationId xmlns:a16="http://schemas.microsoft.com/office/drawing/2014/main" id="{C212381F-7A90-7A82-09C6-2DC34164483E}"/>
              </a:ext>
            </a:extLst>
          </p:cNvPr>
          <p:cNvSpPr>
            <a:spLocks noGrp="1"/>
          </p:cNvSpPr>
          <p:nvPr>
            <p:ph type="ctrTitle"/>
          </p:nvPr>
        </p:nvSpPr>
        <p:spPr/>
        <p:txBody>
          <a:bodyPr/>
          <a:lstStyle/>
          <a:p>
            <a:r>
              <a:rPr lang="en-US" dirty="0"/>
              <a:t>You can help us make decisions about Medicaid.</a:t>
            </a:r>
          </a:p>
        </p:txBody>
      </p:sp>
    </p:spTree>
    <p:extLst>
      <p:ext uri="{BB962C8B-B14F-4D97-AF65-F5344CB8AC3E}">
        <p14:creationId xmlns:p14="http://schemas.microsoft.com/office/powerpoint/2010/main" val="2183197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9ED5"/>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FC1FDD6-DC99-C834-D60B-B3CF8364FFEA}"/>
              </a:ext>
            </a:extLst>
          </p:cNvPr>
          <p:cNvSpPr/>
          <p:nvPr/>
        </p:nvSpPr>
        <p:spPr>
          <a:xfrm>
            <a:off x="826719" y="0"/>
            <a:ext cx="12889282" cy="12889282"/>
          </a:xfrm>
          <a:prstGeom prst="roundRect">
            <a:avLst>
              <a:gd name="adj" fmla="val 0"/>
            </a:avLst>
          </a:prstGeom>
          <a:solidFill>
            <a:srgbClr val="E8F5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rPr>
              <a:t>`</a:t>
            </a:r>
          </a:p>
        </p:txBody>
      </p:sp>
      <p:cxnSp>
        <p:nvCxnSpPr>
          <p:cNvPr id="3" name="Straight Connector 2">
            <a:extLst>
              <a:ext uri="{FF2B5EF4-FFF2-40B4-BE49-F238E27FC236}">
                <a16:creationId xmlns:a16="http://schemas.microsoft.com/office/drawing/2014/main" id="{40B18FC7-07DE-7F87-7104-8B2F0F2D6AC1}"/>
              </a:ext>
            </a:extLst>
          </p:cNvPr>
          <p:cNvCxnSpPr>
            <a:cxnSpLocks/>
          </p:cNvCxnSpPr>
          <p:nvPr/>
        </p:nvCxnSpPr>
        <p:spPr>
          <a:xfrm>
            <a:off x="1762722" y="6304056"/>
            <a:ext cx="10855574" cy="0"/>
          </a:xfrm>
          <a:prstGeom prst="line">
            <a:avLst/>
          </a:prstGeom>
          <a:ln w="114300">
            <a:solidFill>
              <a:srgbClr val="0F9ED5"/>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C44DA2D-4B07-2A39-30FF-D0DBED70A26F}"/>
              </a:ext>
            </a:extLst>
          </p:cNvPr>
          <p:cNvSpPr txBox="1"/>
          <p:nvPr/>
        </p:nvSpPr>
        <p:spPr>
          <a:xfrm>
            <a:off x="1762723" y="7104509"/>
            <a:ext cx="10855574" cy="4400302"/>
          </a:xfrm>
          <a:prstGeom prst="rect">
            <a:avLst/>
          </a:prstGeom>
          <a:noFill/>
        </p:spPr>
        <p:txBody>
          <a:bodyPr wrap="square" lIns="0" tIns="0" rIns="0" bIns="0">
            <a:noAutofit/>
          </a:bodyPr>
          <a:lstStyle/>
          <a:p>
            <a:pPr>
              <a:lnSpc>
                <a:spcPct val="85000"/>
              </a:lnSpc>
              <a:spcAft>
                <a:spcPts val="2400"/>
              </a:spcAft>
            </a:pPr>
            <a:r>
              <a:rPr lang="en-US" sz="11200" b="1" dirty="0">
                <a:solidFill>
                  <a:srgbClr val="0F9ED5"/>
                </a:solidFill>
                <a:latin typeface="Aptos" panose="020B0004020202020204" pitchFamily="34" charset="0"/>
                <a:ea typeface="Helvetica Neue" panose="02000503000000020004" pitchFamily="2" charset="0"/>
                <a:cs typeface="Helvetica Neue" panose="02000503000000020004" pitchFamily="2" charset="0"/>
              </a:rPr>
              <a:t>You’re the expert we’ve been looking for.</a:t>
            </a:r>
          </a:p>
        </p:txBody>
      </p:sp>
      <p:pic>
        <p:nvPicPr>
          <p:cNvPr id="6" name="Graphic 5">
            <a:extLst>
              <a:ext uri="{FF2B5EF4-FFF2-40B4-BE49-F238E27FC236}">
                <a16:creationId xmlns:a16="http://schemas.microsoft.com/office/drawing/2014/main" id="{D01756E7-BBC6-37AB-A119-4B693C81F79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463145" y="1226974"/>
            <a:ext cx="6155151" cy="4276630"/>
          </a:xfrm>
          <a:prstGeom prst="rect">
            <a:avLst/>
          </a:prstGeom>
        </p:spPr>
      </p:pic>
    </p:spTree>
    <p:extLst>
      <p:ext uri="{BB962C8B-B14F-4D97-AF65-F5344CB8AC3E}">
        <p14:creationId xmlns:p14="http://schemas.microsoft.com/office/powerpoint/2010/main" val="3229004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9674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274</Words>
  <Application>Microsoft Office PowerPoint</Application>
  <PresentationFormat>Custom</PresentationFormat>
  <Paragraphs>38</Paragraphs>
  <Slides>11</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Calibri</vt:lpstr>
      <vt:lpstr>Georgia</vt:lpstr>
      <vt:lpstr>Helvetica</vt:lpstr>
      <vt:lpstr>Office Theme</vt:lpstr>
      <vt:lpstr>1_Office Theme</vt:lpstr>
      <vt:lpstr>PowerPoint Presentation</vt:lpstr>
      <vt:lpstr>How to Use These Slides</vt:lpstr>
      <vt:lpstr>PowerPoint Presentation</vt:lpstr>
      <vt:lpstr>PowerPoint Presentation</vt:lpstr>
      <vt:lpstr>Do you have experience with Medicaid?</vt:lpstr>
      <vt:lpstr>PowerPoint Presentation</vt:lpstr>
      <vt:lpstr>PowerPoint Presentation</vt:lpstr>
      <vt:lpstr>You can help us make decisions about Medicaid.</vt:lpstr>
      <vt:lpstr>PowerPoint Presentation</vt:lpstr>
      <vt:lpstr>PowerPoint Presentation</vt:lpstr>
      <vt:lpstr>You’re the expert we’ve been looking for.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Weidel (GMMB)</dc:creator>
  <cp:lastModifiedBy>Gabriela Gomez (GMMB)</cp:lastModifiedBy>
  <cp:revision>92</cp:revision>
  <dcterms:created xsi:type="dcterms:W3CDTF">2024-10-22T18:05:02Z</dcterms:created>
  <dcterms:modified xsi:type="dcterms:W3CDTF">2024-10-29T18:19:59Z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19d756-792e-42a1-bcad-4cb9051ddd2d_Enabled">
    <vt:lpwstr>true</vt:lpwstr>
  </property>
  <property fmtid="{D5CDD505-2E9C-101B-9397-08002B2CF9AE}" pid="3" name="MSIP_Label_8e19d756-792e-42a1-bcad-4cb9051ddd2d_SetDate">
    <vt:lpwstr>2024-10-22T19:08:42Z</vt:lpwstr>
  </property>
  <property fmtid="{D5CDD505-2E9C-101B-9397-08002B2CF9AE}" pid="4" name="MSIP_Label_8e19d756-792e-42a1-bcad-4cb9051ddd2d_Method">
    <vt:lpwstr>Standard</vt:lpwstr>
  </property>
  <property fmtid="{D5CDD505-2E9C-101B-9397-08002B2CF9AE}" pid="5" name="MSIP_Label_8e19d756-792e-42a1-bcad-4cb9051ddd2d_Name">
    <vt:lpwstr>Confidential</vt:lpwstr>
  </property>
  <property fmtid="{D5CDD505-2E9C-101B-9397-08002B2CF9AE}" pid="6" name="MSIP_Label_8e19d756-792e-42a1-bcad-4cb9051ddd2d_SiteId">
    <vt:lpwstr>41eb501a-f671-4ce0-a5bf-b64168c3705f</vt:lpwstr>
  </property>
  <property fmtid="{D5CDD505-2E9C-101B-9397-08002B2CF9AE}" pid="7" name="MSIP_Label_8e19d756-792e-42a1-bcad-4cb9051ddd2d_ActionId">
    <vt:lpwstr>36805084-30da-452e-a447-6d5ca90aa8e5</vt:lpwstr>
  </property>
  <property fmtid="{D5CDD505-2E9C-101B-9397-08002B2CF9AE}" pid="8" name="MSIP_Label_8e19d756-792e-42a1-bcad-4cb9051ddd2d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Confidential - Not for Public Consumption or Distribution</vt:lpwstr>
  </property>
</Properties>
</file>